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0876" r:id="rId4"/>
  </p:sldMasterIdLst>
  <p:notesMasterIdLst>
    <p:notesMasterId r:id="rId11"/>
  </p:notesMasterIdLst>
  <p:sldIdLst>
    <p:sldId id="353" r:id="rId5"/>
    <p:sldId id="349" r:id="rId6"/>
    <p:sldId id="352" r:id="rId7"/>
    <p:sldId id="350" r:id="rId8"/>
    <p:sldId id="351" r:id="rId9"/>
    <p:sldId id="354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813"/>
    <a:srgbClr val="C01F48"/>
    <a:srgbClr val="6CCDE5"/>
    <a:srgbClr val="281D65"/>
    <a:srgbClr val="D3BF7B"/>
    <a:srgbClr val="FFFECA"/>
    <a:srgbClr val="CAE63D"/>
    <a:srgbClr val="FFFEDE"/>
    <a:srgbClr val="54C2F3"/>
    <a:srgbClr val="FAB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10B32-ACAD-4271-959B-0BC79B4D3097}" v="3" dt="2023-12-01T22:25:48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532" autoAdjust="0"/>
  </p:normalViewPr>
  <p:slideViewPr>
    <p:cSldViewPr>
      <p:cViewPr varScale="1">
        <p:scale>
          <a:sx n="115" d="100"/>
          <a:sy n="115" d="100"/>
        </p:scale>
        <p:origin x="71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660CC-13E1-4B79-9644-592F6A0BD290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13F60-73E5-4D3B-A560-8077FC1DDE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7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9E63D4-D767-34C6-B00D-C92BF1DDE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" y="0"/>
            <a:ext cx="12192000" cy="12065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721DDDE-17C4-51ED-1A34-7CD67FEFA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31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7017A-E4EF-FDFB-3902-1AD52267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D52430-9E69-BD78-DA4C-D9802556B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6E999-42F5-CABD-4C04-465701B46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23AFF-302B-65C9-797C-70107382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175-9AB8-4890-9CCC-CBB37AFD1C3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70DB4-24DB-0D68-8EA4-AD555FB4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665C8-2FE4-8281-A217-D7FE2633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A582-9C92-49AF-B033-A9853625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0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539F-815F-7DD1-A737-7BC05B93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A8F74-26F4-3A55-FA7F-B2FAA4373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4778D-935E-5519-2369-CBD6B645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175-9AB8-4890-9CCC-CBB37AFD1C3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52056-510C-7362-E364-9673E31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34847-78AA-C7E2-4FCC-F12DBE58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A582-9C92-49AF-B033-A9853625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46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366DD1-821C-A8EE-30CA-A85480354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F0E9D-6D03-845C-DB9B-6F8D3B0C8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5BAB-9B25-F591-AD20-55CDFC7E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175-9AB8-4890-9CCC-CBB37AFD1C3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565F9-5AA2-991D-4DF4-B3D05583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430C5-C025-30AB-9FA3-FAF03A81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A582-9C92-49AF-B033-A9853625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3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AC60-A826-DB1E-4FCC-924D65C34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18259-E1CF-9B9F-8B38-4E59D2772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955E-92AB-ACD7-44F5-1AFC0422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175-9AB8-4890-9CCC-CBB37AFD1C3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41D55-02D4-F477-838D-3A1578EB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7D3EE-57B5-C341-B7A3-58A797FD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A582-9C92-49AF-B033-A9853625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4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6F7D-0FD3-B094-127C-C83B6862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83F99-F29D-065F-7D09-6589A806C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EDACA-F168-6D2A-256B-6B5D9810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175-9AB8-4890-9CCC-CBB37AFD1C3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F5B63-078B-FADF-3F6B-6C6B9636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731BC-BE42-5973-0817-4B9B8AC9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A582-9C92-49AF-B033-A9853625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9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9B27-9AA5-EC7D-0E09-7AA427C3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F08FB-402A-5DAD-CFFB-08FCAEE2A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098C7-2338-75E7-648C-F2BE68C7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175-9AB8-4890-9CCC-CBB37AFD1C3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7C548-277F-0953-12BF-793BA4AE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6C5B5-071D-0C68-8B77-83FE8659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A582-9C92-49AF-B033-A9853625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5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49CF-F6EE-5858-36D9-7415E9F4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279CB-A51D-975F-B4BA-1FD631F9F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AECF5-2234-3907-0DE8-3531AD5B5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477FB-582F-6729-8385-82CBC9CAB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175-9AB8-4890-9CCC-CBB37AFD1C3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38A0-D026-8C73-F280-25DB1277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D71CA-EA6F-1A68-4389-CDBF4F7E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A582-9C92-49AF-B033-A9853625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7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4458-0A92-49E8-F095-19427B66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25F27-C2D8-4739-3936-54068D88A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4414E-56CE-6AD3-2F8D-C4979B1F6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8D256-CC48-7C63-A61C-DDBC55EEF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BE6BBA-49BE-972D-D2D8-7FF45E42D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9A067F-A71E-A023-669C-976477DF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175-9AB8-4890-9CCC-CBB37AFD1C3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BAE2D-31B7-599F-A2E8-F7DF20DE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60BC90-87B3-3625-C701-1AA2A22B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A582-9C92-49AF-B033-A9853625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8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874E-92AC-A1D6-65F2-F3869AA6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FD16B-5BE4-0650-1EE8-ECF13258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175-9AB8-4890-9CCC-CBB37AFD1C3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B1183-DFAE-318A-E7FF-B59F57D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7A9C7-E976-36AE-CE25-B1B1C898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A582-9C92-49AF-B033-A9853625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6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C79B6-31BC-83AC-3DB9-36662832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175-9AB8-4890-9CCC-CBB37AFD1C3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FA882-F5FE-D917-3732-725DDE2D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8A4B1-9440-087C-F527-F6FF0C01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A582-9C92-49AF-B033-A9853625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0D10-62F3-7CD2-D27F-0DB9E07D0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00A03-86DC-BF37-30D6-CF2BCBFCE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4F762-0862-1FD9-DF46-F8EC3B636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AAE1C-D780-6872-325E-CBFD906D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175-9AB8-4890-9CCC-CBB37AFD1C3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200BA-4BD5-2CCF-1308-F7AF7412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9F649-D53C-87BD-6A79-5B1F2859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A582-9C92-49AF-B033-A9853625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A558C6-608D-071B-C069-17C0747B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DD698-E69B-5EB4-B1B8-F2AC9BCAA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AF080-2992-F188-88F1-D9C43B642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5E1175-9AB8-4890-9CCC-CBB37AFD1C3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D19DE-2CC4-129F-8429-E996FBBDD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56BC-CCE3-D328-76CB-2CB1127EB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59A582-9C92-49AF-B033-A9853625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0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75" r:id="rId1"/>
    <p:sldLayoutId id="2147490877" r:id="rId2"/>
    <p:sldLayoutId id="2147490878" r:id="rId3"/>
    <p:sldLayoutId id="2147490879" r:id="rId4"/>
    <p:sldLayoutId id="2147490880" r:id="rId5"/>
    <p:sldLayoutId id="2147490881" r:id="rId6"/>
    <p:sldLayoutId id="2147490882" r:id="rId7"/>
    <p:sldLayoutId id="2147490883" r:id="rId8"/>
    <p:sldLayoutId id="2147490884" r:id="rId9"/>
    <p:sldLayoutId id="2147490885" r:id="rId10"/>
    <p:sldLayoutId id="2147490886" r:id="rId11"/>
    <p:sldLayoutId id="21474908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E479D6E-4C4F-436C-A3F6-B1CE2514C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DFDBD-9341-4B42-1908-77F891A96ABB}"/>
              </a:ext>
            </a:extLst>
          </p:cNvPr>
          <p:cNvSpPr txBox="1"/>
          <p:nvPr/>
        </p:nvSpPr>
        <p:spPr>
          <a:xfrm>
            <a:off x="6553200" y="1219200"/>
            <a:ext cx="4718558" cy="5400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rgbClr val="C01F48"/>
                </a:solidFill>
                <a:latin typeface="+mj-lt"/>
                <a:ea typeface="+mj-ea"/>
                <a:cs typeface="+mj-cs"/>
              </a:rPr>
              <a:t>AVS 71 Colors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rgbClr val="6CCDE5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rgbClr val="6CCDE5"/>
                </a:solidFill>
                <a:latin typeface="+mj-lt"/>
                <a:ea typeface="+mj-ea"/>
                <a:cs typeface="+mj-cs"/>
              </a:rPr>
              <a:t>AVS 71 Colors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rgbClr val="281D65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rgbClr val="281D65"/>
                </a:solidFill>
                <a:latin typeface="+mj-lt"/>
                <a:ea typeface="+mj-ea"/>
                <a:cs typeface="+mj-cs"/>
              </a:rPr>
              <a:t>AVS 71 Colors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rgbClr val="FDB813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rgbClr val="FDB813"/>
                </a:solidFill>
                <a:latin typeface="+mj-lt"/>
                <a:ea typeface="+mj-ea"/>
                <a:cs typeface="+mj-cs"/>
              </a:rPr>
              <a:t>AVS 71 Colors</a:t>
            </a:r>
            <a:endParaRPr lang="en-US" sz="5200" dirty="0">
              <a:solidFill>
                <a:srgbClr val="281D65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kern="1200" dirty="0">
              <a:solidFill>
                <a:srgbClr val="281D6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close-up of a color chart&#10;&#10;Description automatically generated">
            <a:extLst>
              <a:ext uri="{FF2B5EF4-FFF2-40B4-BE49-F238E27FC236}">
                <a16:creationId xmlns:a16="http://schemas.microsoft.com/office/drawing/2014/main" id="{15E49467-4149-2523-BEA6-924E8FB77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0" y="914400"/>
            <a:ext cx="5400185" cy="54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09E6A5-6B79-B142-EF44-53A17DBCE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A1737A-DD09-99B7-C71E-58DB80039526}"/>
              </a:ext>
            </a:extLst>
          </p:cNvPr>
          <p:cNvSpPr txBox="1"/>
          <p:nvPr/>
        </p:nvSpPr>
        <p:spPr>
          <a:xfrm>
            <a:off x="762000" y="6096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avs71.avs.org</a:t>
            </a:r>
          </a:p>
        </p:txBody>
      </p:sp>
    </p:spTree>
    <p:extLst>
      <p:ext uri="{BB962C8B-B14F-4D97-AF65-F5344CB8AC3E}">
        <p14:creationId xmlns:p14="http://schemas.microsoft.com/office/powerpoint/2010/main" val="37616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A16EB5-1A5F-B306-1DAA-D8D54444E7CD}"/>
              </a:ext>
            </a:extLst>
          </p:cNvPr>
          <p:cNvSpPr txBox="1"/>
          <p:nvPr/>
        </p:nvSpPr>
        <p:spPr>
          <a:xfrm>
            <a:off x="762000" y="1905000"/>
            <a:ext cx="4718558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rgbClr val="C01F48"/>
                </a:solidFill>
                <a:latin typeface="+mj-lt"/>
                <a:ea typeface="+mj-ea"/>
                <a:cs typeface="+mj-cs"/>
              </a:rPr>
              <a:t>AVS 71 Colors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rgbClr val="6CCDE5"/>
                </a:solidFill>
                <a:latin typeface="+mj-lt"/>
                <a:ea typeface="+mj-ea"/>
                <a:cs typeface="+mj-cs"/>
              </a:rPr>
              <a:t>AVS 71 Colors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rgbClr val="281D65"/>
                </a:solidFill>
                <a:latin typeface="+mj-lt"/>
                <a:ea typeface="+mj-ea"/>
                <a:cs typeface="+mj-cs"/>
              </a:rPr>
              <a:t>AVS 71 Colors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rgbClr val="FDB813"/>
                </a:solidFill>
                <a:latin typeface="+mj-lt"/>
                <a:ea typeface="+mj-ea"/>
                <a:cs typeface="+mj-cs"/>
              </a:rPr>
              <a:t>AVS 71 Colors</a:t>
            </a:r>
            <a:endParaRPr lang="en-US" sz="5200" kern="1200" dirty="0">
              <a:solidFill>
                <a:srgbClr val="281D6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1D8EC-D0DB-1FEB-B523-352E57F8C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2628571" cy="5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04B7F-AEC8-C39B-35DD-E2399B88B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poster with text and a city in the background&#10;&#10;Description automatically generated">
            <a:extLst>
              <a:ext uri="{FF2B5EF4-FFF2-40B4-BE49-F238E27FC236}">
                <a16:creationId xmlns:a16="http://schemas.microsoft.com/office/drawing/2014/main" id="{B31DFC7B-88E1-4572-EA6E-68D27BDA7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981910-1B5C-B32F-D4CF-42AC312604FE}"/>
              </a:ext>
            </a:extLst>
          </p:cNvPr>
          <p:cNvSpPr txBox="1"/>
          <p:nvPr/>
        </p:nvSpPr>
        <p:spPr>
          <a:xfrm>
            <a:off x="9753600" y="6275457"/>
            <a:ext cx="2362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www.avs71.avs.org</a:t>
            </a:r>
          </a:p>
        </p:txBody>
      </p:sp>
    </p:spTree>
    <p:extLst>
      <p:ext uri="{BB962C8B-B14F-4D97-AF65-F5344CB8AC3E}">
        <p14:creationId xmlns:p14="http://schemas.microsoft.com/office/powerpoint/2010/main" val="11220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C3637-CB76-4B3E-A784-17706AF87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71F71E-A444-2F14-2325-800129F6DF13}"/>
              </a:ext>
            </a:extLst>
          </p:cNvPr>
          <p:cNvSpPr txBox="1"/>
          <p:nvPr/>
        </p:nvSpPr>
        <p:spPr>
          <a:xfrm>
            <a:off x="9753600" y="6275457"/>
            <a:ext cx="2362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www.avs71.avs.org</a:t>
            </a:r>
          </a:p>
        </p:txBody>
      </p:sp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6BA1ECDD-06DD-578E-EFFD-D5A8494D1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AFF89-09F3-FA0E-D403-63DE2917A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B8C3EE-7475-DA3C-C401-A7A364A3E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2628571" cy="584127"/>
          </a:xfrm>
          <a:prstGeom prst="rect">
            <a:avLst/>
          </a:prstGeom>
        </p:spPr>
      </p:pic>
      <p:pic>
        <p:nvPicPr>
          <p:cNvPr id="11" name="Picture 10" descr="A blue background with red lines&#10;&#10;Description automatically generated">
            <a:extLst>
              <a:ext uri="{FF2B5EF4-FFF2-40B4-BE49-F238E27FC236}">
                <a16:creationId xmlns:a16="http://schemas.microsoft.com/office/drawing/2014/main" id="{44AC6674-FEF9-8DB2-6377-9EC47D5AC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" y="381000"/>
            <a:ext cx="12192000" cy="2530415"/>
          </a:xfrm>
          <a:prstGeom prst="rect">
            <a:avLst/>
          </a:prstGeom>
        </p:spPr>
      </p:pic>
      <p:pic>
        <p:nvPicPr>
          <p:cNvPr id="3" name="Picture 2" descr="A blue background with red lines&#10;&#10;Description automatically generated">
            <a:extLst>
              <a:ext uri="{FF2B5EF4-FFF2-40B4-BE49-F238E27FC236}">
                <a16:creationId xmlns:a16="http://schemas.microsoft.com/office/drawing/2014/main" id="{5AE002B3-6861-259B-F7A5-650B96A3E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" y="3810000"/>
            <a:ext cx="12192000" cy="25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7BB2FEA2962429A97C6F968DCE690" ma:contentTypeVersion="8" ma:contentTypeDescription="Create a new document." ma:contentTypeScope="" ma:versionID="4409f7f3baec63ec5db39063841ecb71">
  <xsd:schema xmlns:xsd="http://www.w3.org/2001/XMLSchema" xmlns:xs="http://www.w3.org/2001/XMLSchema" xmlns:p="http://schemas.microsoft.com/office/2006/metadata/properties" xmlns:ns3="f9152643-0ad7-474a-af29-2a221c280aec" targetNamespace="http://schemas.microsoft.com/office/2006/metadata/properties" ma:root="true" ma:fieldsID="2d67f1bf828c36d52c6bfb35fd01bdc3" ns3:_="">
    <xsd:import namespace="f9152643-0ad7-474a-af29-2a221c280a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52643-0ad7-474a-af29-2a221c280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152643-0ad7-474a-af29-2a221c280a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E227EF-BEDD-4C29-8503-49A4DE621E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52643-0ad7-474a-af29-2a221c280a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9350A3-C510-4674-8F17-D82214A7EFE5}">
  <ds:schemaRefs>
    <ds:schemaRef ds:uri="http://www.w3.org/XML/1998/namespace"/>
    <ds:schemaRef ds:uri="http://purl.org/dc/elements/1.1/"/>
    <ds:schemaRef ds:uri="f9152643-0ad7-474a-af29-2a221c280aec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690580E-EE04-4E77-80B4-81C61697B8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4125</TotalTime>
  <Words>43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 Marketing and communications committee</dc:title>
  <dc:creator>Della</dc:creator>
  <cp:lastModifiedBy>Della Miller</cp:lastModifiedBy>
  <cp:revision>563</cp:revision>
  <dcterms:created xsi:type="dcterms:W3CDTF">2009-11-03T17:38:04Z</dcterms:created>
  <dcterms:modified xsi:type="dcterms:W3CDTF">2025-04-29T17:48:03Z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0x0101003E27BB2FEA2962429A97C6F968DCE690</vt:lpwstr>
  </property>
</Properties>
</file>