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0876" r:id="rId4"/>
    <p:sldMasterId id="2147490896" r:id="rId5"/>
  </p:sldMasterIdLst>
  <p:notesMasterIdLst>
    <p:notesMasterId r:id="rId22"/>
  </p:notesMasterIdLst>
  <p:sldIdLst>
    <p:sldId id="291" r:id="rId6"/>
    <p:sldId id="290" r:id="rId7"/>
    <p:sldId id="288" r:id="rId8"/>
    <p:sldId id="360" r:id="rId9"/>
    <p:sldId id="352" r:id="rId10"/>
    <p:sldId id="373" r:id="rId11"/>
    <p:sldId id="256" r:id="rId12"/>
    <p:sldId id="369" r:id="rId13"/>
    <p:sldId id="357" r:id="rId14"/>
    <p:sldId id="365" r:id="rId15"/>
    <p:sldId id="364" r:id="rId16"/>
    <p:sldId id="349" r:id="rId17"/>
    <p:sldId id="350" r:id="rId18"/>
    <p:sldId id="374" r:id="rId19"/>
    <p:sldId id="366" r:id="rId20"/>
    <p:sldId id="367"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VS 72 Promotion Timeline" id="{90C94283-9A75-426A-889B-25097EC47F37}">
          <p14:sldIdLst>
            <p14:sldId id="291"/>
          </p14:sldIdLst>
        </p14:section>
        <p14:section name="Complete AVS 72 Google Contact Sheet" id="{81041F58-368B-4D12-AD7B-9B0E5B6EE1B9}">
          <p14:sldIdLst>
            <p14:sldId id="290"/>
            <p14:sldId id="288"/>
          </p14:sldIdLst>
        </p14:section>
        <p14:section name="Customizing AVS 72 Banners" id="{DD4F9E28-1882-4D9F-B7BB-560CBCA81FC9}">
          <p14:sldIdLst>
            <p14:sldId id="360"/>
          </p14:sldIdLst>
        </p14:section>
        <p14:section name="AVS 72 Branded Colors" id="{D2198F9B-6FEE-43AD-9D2C-BEDF558424B4}">
          <p14:sldIdLst>
            <p14:sldId id="352"/>
          </p14:sldIdLst>
        </p14:section>
        <p14:section name="Promote on Social Media" id="{05A9E73B-CA65-42E8-8B8C-60D294A4FB5B}">
          <p14:sldIdLst>
            <p14:sldId id="373"/>
          </p14:sldIdLst>
        </p14:section>
        <p14:section name="AVS Social Media Platforms" id="{A8303331-F6CE-497F-AD6F-C0B33A46E19F}">
          <p14:sldIdLst>
            <p14:sldId id="256"/>
          </p14:sldIdLst>
        </p14:section>
        <p14:section name="Promote by E-mail or Other Media" id="{9E49B77B-F045-4422-B0AA-593B60E1C765}">
          <p14:sldIdLst>
            <p14:sldId id="369"/>
          </p14:sldIdLst>
        </p14:section>
        <p14:section name="Custom Banner Templates" id="{FC5064F0-FE89-450D-88CD-5917124D9484}">
          <p14:sldIdLst>
            <p14:sldId id="357"/>
            <p14:sldId id="365"/>
            <p14:sldId id="364"/>
          </p14:sldIdLst>
        </p14:section>
        <p14:section name="Generic Premade Banners" id="{54918653-5889-4470-917B-1E2B311246AD}">
          <p14:sldIdLst>
            <p14:sldId id="349"/>
            <p14:sldId id="350"/>
            <p14:sldId id="374"/>
            <p14:sldId id="366"/>
            <p14:sldId id="3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4E9B47"/>
    <a:srgbClr val="FFCC07"/>
    <a:srgbClr val="242366"/>
    <a:srgbClr val="FFCE06"/>
    <a:srgbClr val="FFCC06"/>
    <a:srgbClr val="FDB717"/>
    <a:srgbClr val="FDB813"/>
    <a:srgbClr val="C01F48"/>
    <a:srgbClr val="6CC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40" autoAdjust="0"/>
    <p:restoredTop sz="94518" autoAdjust="0"/>
  </p:normalViewPr>
  <p:slideViewPr>
    <p:cSldViewPr>
      <p:cViewPr varScale="1">
        <p:scale>
          <a:sx n="78" d="100"/>
          <a:sy n="78" d="100"/>
        </p:scale>
        <p:origin x="701" y="62"/>
      </p:cViewPr>
      <p:guideLst>
        <p:guide orient="horz" pos="2160"/>
        <p:guide pos="3840"/>
      </p:guideLst>
    </p:cSldViewPr>
  </p:slideViewPr>
  <p:outlineViewPr>
    <p:cViewPr>
      <p:scale>
        <a:sx n="33" d="100"/>
        <a:sy n="33" d="100"/>
      </p:scale>
      <p:origin x="0" y="985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D6660CC-13E1-4B79-9644-592F6A0BD290}" type="datetimeFigureOut">
              <a:rPr lang="en-US" smtClean="0"/>
              <a:pPr/>
              <a:t>2/7/2026</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8E713F60-73E5-4D3B-A560-8077FC1DDE96}" type="slidenum">
              <a:rPr lang="en-US" smtClean="0"/>
              <a:pPr/>
              <a:t>‹#›</a:t>
            </a:fld>
            <a:endParaRPr lang="en-US" dirty="0"/>
          </a:p>
        </p:txBody>
      </p:sp>
    </p:spTree>
    <p:extLst>
      <p:ext uri="{BB962C8B-B14F-4D97-AF65-F5344CB8AC3E}">
        <p14:creationId xmlns:p14="http://schemas.microsoft.com/office/powerpoint/2010/main" val="1546272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713F60-73E5-4D3B-A560-8077FC1DDE96}" type="slidenum">
              <a:rPr lang="en-US" smtClean="0"/>
              <a:pPr/>
              <a:t>1</a:t>
            </a:fld>
            <a:endParaRPr lang="en-US" dirty="0"/>
          </a:p>
        </p:txBody>
      </p:sp>
    </p:spTree>
    <p:extLst>
      <p:ext uri="{BB962C8B-B14F-4D97-AF65-F5344CB8AC3E}">
        <p14:creationId xmlns:p14="http://schemas.microsoft.com/office/powerpoint/2010/main" val="120020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713F60-73E5-4D3B-A560-8077FC1DDE96}" type="slidenum">
              <a:rPr lang="en-US" smtClean="0"/>
              <a:pPr/>
              <a:t>9</a:t>
            </a:fld>
            <a:endParaRPr lang="en-US" dirty="0"/>
          </a:p>
        </p:txBody>
      </p:sp>
    </p:spTree>
    <p:extLst>
      <p:ext uri="{BB962C8B-B14F-4D97-AF65-F5344CB8AC3E}">
        <p14:creationId xmlns:p14="http://schemas.microsoft.com/office/powerpoint/2010/main" val="398853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84ACE-804B-1C6F-B22E-84AB14ADC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602639-9B06-5742-CBD4-DCA7FA3DB85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E69037D-06D4-5E23-A939-A88653A62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DF37EE-DDD1-4D22-FC78-0291D2E88099}"/>
              </a:ext>
            </a:extLst>
          </p:cNvPr>
          <p:cNvSpPr>
            <a:spLocks noGrp="1"/>
          </p:cNvSpPr>
          <p:nvPr>
            <p:ph type="sldNum" sz="quarter" idx="5"/>
          </p:nvPr>
        </p:nvSpPr>
        <p:spPr/>
        <p:txBody>
          <a:bodyPr/>
          <a:lstStyle/>
          <a:p>
            <a:fld id="{8E713F60-73E5-4D3B-A560-8077FC1DDE96}" type="slidenum">
              <a:rPr lang="en-US" smtClean="0"/>
              <a:pPr/>
              <a:t>10</a:t>
            </a:fld>
            <a:endParaRPr lang="en-US" dirty="0"/>
          </a:p>
        </p:txBody>
      </p:sp>
    </p:spTree>
    <p:extLst>
      <p:ext uri="{BB962C8B-B14F-4D97-AF65-F5344CB8AC3E}">
        <p14:creationId xmlns:p14="http://schemas.microsoft.com/office/powerpoint/2010/main" val="308125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713F60-73E5-4D3B-A560-8077FC1DDE96}" type="slidenum">
              <a:rPr lang="en-US" smtClean="0"/>
              <a:pPr/>
              <a:t>11</a:t>
            </a:fld>
            <a:endParaRPr lang="en-US" dirty="0"/>
          </a:p>
        </p:txBody>
      </p:sp>
    </p:spTree>
    <p:extLst>
      <p:ext uri="{BB962C8B-B14F-4D97-AF65-F5344CB8AC3E}">
        <p14:creationId xmlns:p14="http://schemas.microsoft.com/office/powerpoint/2010/main" val="283480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713F60-73E5-4D3B-A560-8077FC1DDE96}" type="slidenum">
              <a:rPr lang="en-US" smtClean="0"/>
              <a:pPr/>
              <a:t>15</a:t>
            </a:fld>
            <a:endParaRPr lang="en-US" dirty="0"/>
          </a:p>
        </p:txBody>
      </p:sp>
    </p:spTree>
    <p:extLst>
      <p:ext uri="{BB962C8B-B14F-4D97-AF65-F5344CB8AC3E}">
        <p14:creationId xmlns:p14="http://schemas.microsoft.com/office/powerpoint/2010/main" val="2765416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9E63D4-D767-34C6-B00D-C92BF1DDE5F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88952" cy="1269175"/>
          </a:xfrm>
          <a:prstGeom prst="rect">
            <a:avLst/>
          </a:prstGeom>
        </p:spPr>
      </p:pic>
    </p:spTree>
    <p:extLst>
      <p:ext uri="{BB962C8B-B14F-4D97-AF65-F5344CB8AC3E}">
        <p14:creationId xmlns:p14="http://schemas.microsoft.com/office/powerpoint/2010/main" val="406031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bg>
      <p:bgPr>
        <a:gradFill>
          <a:gsLst>
            <a:gs pos="1000">
              <a:schemeClr val="bg1">
                <a:lumMod val="95000"/>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73D4E5E2-CF41-47B2-9F50-8E509C9A95B2}"/>
              </a:ext>
            </a:extLst>
          </p:cNvPr>
          <p:cNvGrpSpPr/>
          <p:nvPr userDrawn="1"/>
        </p:nvGrpSpPr>
        <p:grpSpPr>
          <a:xfrm>
            <a:off x="376199" y="1131290"/>
            <a:ext cx="2481539" cy="2845072"/>
            <a:chOff x="449781" y="731902"/>
            <a:chExt cx="2481539" cy="2845072"/>
          </a:xfrm>
        </p:grpSpPr>
        <p:sp>
          <p:nvSpPr>
            <p:cNvPr id="20" name="Freeform: Shape 19">
              <a:extLst>
                <a:ext uri="{FF2B5EF4-FFF2-40B4-BE49-F238E27FC236}">
                  <a16:creationId xmlns:a16="http://schemas.microsoft.com/office/drawing/2014/main" id="{BCC4D1C1-96FF-4B5E-B7DD-A50D49276E83}"/>
                </a:ext>
              </a:extLst>
            </p:cNvPr>
            <p:cNvSpPr/>
            <p:nvPr userDrawn="1"/>
          </p:nvSpPr>
          <p:spPr>
            <a:xfrm>
              <a:off x="1193960" y="3327592"/>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27" name="Group 26">
              <a:extLst>
                <a:ext uri="{FF2B5EF4-FFF2-40B4-BE49-F238E27FC236}">
                  <a16:creationId xmlns:a16="http://schemas.microsoft.com/office/drawing/2014/main" id="{F2012E6F-AA94-4B9B-B931-BB7EF01CF600}"/>
                </a:ext>
              </a:extLst>
            </p:cNvPr>
            <p:cNvGrpSpPr/>
            <p:nvPr userDrawn="1"/>
          </p:nvGrpSpPr>
          <p:grpSpPr>
            <a:xfrm>
              <a:off x="449781" y="731902"/>
              <a:ext cx="990600" cy="2845072"/>
              <a:chOff x="310246" y="679523"/>
              <a:chExt cx="990600" cy="2845072"/>
            </a:xfrm>
          </p:grpSpPr>
          <p:sp>
            <p:nvSpPr>
              <p:cNvPr id="23" name="Flowchart: Display 22">
                <a:extLst>
                  <a:ext uri="{FF2B5EF4-FFF2-40B4-BE49-F238E27FC236}">
                    <a16:creationId xmlns:a16="http://schemas.microsoft.com/office/drawing/2014/main" id="{06ACE013-89A3-4AEB-A597-B259D50DE211}"/>
                  </a:ext>
                </a:extLst>
              </p:cNvPr>
              <p:cNvSpPr/>
              <p:nvPr userDrawn="1"/>
            </p:nvSpPr>
            <p:spPr>
              <a:xfrm rot="16200000">
                <a:off x="289079" y="700690"/>
                <a:ext cx="1032933" cy="990600"/>
              </a:xfrm>
              <a:prstGeom prst="flowChartDisplay">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Teardrop 23">
                <a:extLst>
                  <a:ext uri="{FF2B5EF4-FFF2-40B4-BE49-F238E27FC236}">
                    <a16:creationId xmlns:a16="http://schemas.microsoft.com/office/drawing/2014/main" id="{42F02DED-3AF6-42D6-8F14-3D482EA27166}"/>
                  </a:ext>
                </a:extLst>
              </p:cNvPr>
              <p:cNvSpPr/>
              <p:nvPr userDrawn="1"/>
            </p:nvSpPr>
            <p:spPr>
              <a:xfrm rot="18899663">
                <a:off x="680854" y="3275213"/>
                <a:ext cx="249382" cy="249382"/>
              </a:xfrm>
              <a:prstGeom prst="teardrop">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26" name="Straight Connector 25">
                <a:extLst>
                  <a:ext uri="{FF2B5EF4-FFF2-40B4-BE49-F238E27FC236}">
                    <a16:creationId xmlns:a16="http://schemas.microsoft.com/office/drawing/2014/main" id="{3FE00D23-23DB-450E-8342-BF40414DBB9A}"/>
                  </a:ext>
                </a:extLst>
              </p:cNvPr>
              <p:cNvCxnSpPr>
                <a:stCxn id="23" idx="1"/>
                <a:endCxn id="24" idx="7"/>
              </p:cNvCxnSpPr>
              <p:nvPr userDrawn="1"/>
            </p:nvCxnSpPr>
            <p:spPr>
              <a:xfrm flipH="1">
                <a:off x="805528" y="1712457"/>
                <a:ext cx="18" cy="1511107"/>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50" name="Rectangle: Rounded Corners 49">
            <a:extLst>
              <a:ext uri="{FF2B5EF4-FFF2-40B4-BE49-F238E27FC236}">
                <a16:creationId xmlns:a16="http://schemas.microsoft.com/office/drawing/2014/main" id="{3B465149-90D5-4AA1-919B-893CAE488574}"/>
              </a:ext>
            </a:extLst>
          </p:cNvPr>
          <p:cNvSpPr/>
          <p:nvPr userDrawn="1"/>
        </p:nvSpPr>
        <p:spPr>
          <a:xfrm>
            <a:off x="1120378" y="2301766"/>
            <a:ext cx="1737360" cy="1282263"/>
          </a:xfrm>
          <a:prstGeom prst="roundRect">
            <a:avLst>
              <a:gd name="adj" fmla="val 10074"/>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46" name="Group 45">
            <a:extLst>
              <a:ext uri="{FF2B5EF4-FFF2-40B4-BE49-F238E27FC236}">
                <a16:creationId xmlns:a16="http://schemas.microsoft.com/office/drawing/2014/main" id="{09E75E0F-91D4-48B9-B8D7-50C65E859BA3}"/>
              </a:ext>
            </a:extLst>
          </p:cNvPr>
          <p:cNvGrpSpPr/>
          <p:nvPr userDrawn="1"/>
        </p:nvGrpSpPr>
        <p:grpSpPr>
          <a:xfrm>
            <a:off x="2636182" y="3724159"/>
            <a:ext cx="2481241" cy="2845072"/>
            <a:chOff x="3580478" y="3327592"/>
            <a:chExt cx="2481241" cy="2845072"/>
          </a:xfrm>
        </p:grpSpPr>
        <p:sp>
          <p:nvSpPr>
            <p:cNvPr id="19" name="Freeform: Shape 18">
              <a:extLst>
                <a:ext uri="{FF2B5EF4-FFF2-40B4-BE49-F238E27FC236}">
                  <a16:creationId xmlns:a16="http://schemas.microsoft.com/office/drawing/2014/main" id="{0DD68C0D-A017-45D6-BB27-9B3E06DDB704}"/>
                </a:ext>
              </a:extLst>
            </p:cNvPr>
            <p:cNvSpPr/>
            <p:nvPr userDrawn="1"/>
          </p:nvSpPr>
          <p:spPr>
            <a:xfrm>
              <a:off x="4324359" y="3327592"/>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36" name="Group 35">
              <a:extLst>
                <a:ext uri="{FF2B5EF4-FFF2-40B4-BE49-F238E27FC236}">
                  <a16:creationId xmlns:a16="http://schemas.microsoft.com/office/drawing/2014/main" id="{59595E80-B3F5-4BDF-9674-17BA742BFCD8}"/>
                </a:ext>
              </a:extLst>
            </p:cNvPr>
            <p:cNvGrpSpPr/>
            <p:nvPr userDrawn="1"/>
          </p:nvGrpSpPr>
          <p:grpSpPr>
            <a:xfrm rot="10800000">
              <a:off x="3580478" y="3327592"/>
              <a:ext cx="990600" cy="2845072"/>
              <a:chOff x="310245" y="679523"/>
              <a:chExt cx="990600" cy="2845072"/>
            </a:xfrm>
          </p:grpSpPr>
          <p:sp>
            <p:nvSpPr>
              <p:cNvPr id="37" name="Flowchart: Display 36">
                <a:extLst>
                  <a:ext uri="{FF2B5EF4-FFF2-40B4-BE49-F238E27FC236}">
                    <a16:creationId xmlns:a16="http://schemas.microsoft.com/office/drawing/2014/main" id="{0EB63076-286D-42D4-B6E3-150127BB011E}"/>
                  </a:ext>
                </a:extLst>
              </p:cNvPr>
              <p:cNvSpPr/>
              <p:nvPr userDrawn="1"/>
            </p:nvSpPr>
            <p:spPr>
              <a:xfrm rot="16200000">
                <a:off x="289078" y="700690"/>
                <a:ext cx="1032933" cy="990600"/>
              </a:xfrm>
              <a:prstGeom prst="flowChartDisplay">
                <a:avLst/>
              </a:prstGeom>
              <a:solidFill>
                <a:schemeClr val="bg1"/>
              </a:solid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8" name="Teardrop 37">
                <a:extLst>
                  <a:ext uri="{FF2B5EF4-FFF2-40B4-BE49-F238E27FC236}">
                    <a16:creationId xmlns:a16="http://schemas.microsoft.com/office/drawing/2014/main" id="{08388872-548B-4F74-8ADA-BA79278B29DA}"/>
                  </a:ext>
                </a:extLst>
              </p:cNvPr>
              <p:cNvSpPr/>
              <p:nvPr userDrawn="1"/>
            </p:nvSpPr>
            <p:spPr>
              <a:xfrm rot="18899663">
                <a:off x="680854" y="3275213"/>
                <a:ext cx="249382" cy="249382"/>
              </a:xfrm>
              <a:prstGeom prst="teardrop">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39" name="Straight Connector 38">
                <a:extLst>
                  <a:ext uri="{FF2B5EF4-FFF2-40B4-BE49-F238E27FC236}">
                    <a16:creationId xmlns:a16="http://schemas.microsoft.com/office/drawing/2014/main" id="{7C367834-D910-4D8A-AE27-D24B90B8FED9}"/>
                  </a:ext>
                </a:extLst>
              </p:cNvPr>
              <p:cNvCxnSpPr>
                <a:stCxn id="37" idx="1"/>
                <a:endCxn id="38" idx="7"/>
              </p:cNvCxnSpPr>
              <p:nvPr userDrawn="1"/>
            </p:nvCxnSpPr>
            <p:spPr>
              <a:xfrm flipH="1">
                <a:off x="805528" y="1712457"/>
                <a:ext cx="17" cy="151110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52" name="Rectangle: Rounded Corners 51">
            <a:extLst>
              <a:ext uri="{FF2B5EF4-FFF2-40B4-BE49-F238E27FC236}">
                <a16:creationId xmlns:a16="http://schemas.microsoft.com/office/drawing/2014/main" id="{7CF13D38-5B6A-4696-A3FC-685C7C5C2F98}"/>
              </a:ext>
            </a:extLst>
          </p:cNvPr>
          <p:cNvSpPr/>
          <p:nvPr userDrawn="1"/>
        </p:nvSpPr>
        <p:spPr>
          <a:xfrm>
            <a:off x="3380063" y="4113787"/>
            <a:ext cx="1737360" cy="1282263"/>
          </a:xfrm>
          <a:prstGeom prst="roundRect">
            <a:avLst>
              <a:gd name="adj" fmla="val 10074"/>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47" name="Group 46">
            <a:extLst>
              <a:ext uri="{FF2B5EF4-FFF2-40B4-BE49-F238E27FC236}">
                <a16:creationId xmlns:a16="http://schemas.microsoft.com/office/drawing/2014/main" id="{27E4BCAD-9B1F-4FCE-B6D6-D4263D7192A8}"/>
              </a:ext>
            </a:extLst>
          </p:cNvPr>
          <p:cNvGrpSpPr/>
          <p:nvPr userDrawn="1"/>
        </p:nvGrpSpPr>
        <p:grpSpPr>
          <a:xfrm>
            <a:off x="4895867" y="1131290"/>
            <a:ext cx="2480925" cy="2845072"/>
            <a:chOff x="5595782" y="731902"/>
            <a:chExt cx="2480925" cy="2845072"/>
          </a:xfrm>
        </p:grpSpPr>
        <p:sp>
          <p:nvSpPr>
            <p:cNvPr id="15" name="Freeform: Shape 14">
              <a:extLst>
                <a:ext uri="{FF2B5EF4-FFF2-40B4-BE49-F238E27FC236}">
                  <a16:creationId xmlns:a16="http://schemas.microsoft.com/office/drawing/2014/main" id="{4FF40056-7D5D-434C-A112-A71B3AC1C5FB}"/>
                </a:ext>
              </a:extLst>
            </p:cNvPr>
            <p:cNvSpPr/>
            <p:nvPr userDrawn="1"/>
          </p:nvSpPr>
          <p:spPr>
            <a:xfrm>
              <a:off x="6339347" y="3327592"/>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28" name="Group 27">
              <a:extLst>
                <a:ext uri="{FF2B5EF4-FFF2-40B4-BE49-F238E27FC236}">
                  <a16:creationId xmlns:a16="http://schemas.microsoft.com/office/drawing/2014/main" id="{C69BC877-8213-4692-9A4D-FD7B88E7C5A6}"/>
                </a:ext>
              </a:extLst>
            </p:cNvPr>
            <p:cNvGrpSpPr/>
            <p:nvPr userDrawn="1"/>
          </p:nvGrpSpPr>
          <p:grpSpPr>
            <a:xfrm>
              <a:off x="5595782" y="731902"/>
              <a:ext cx="990600" cy="2845072"/>
              <a:chOff x="310245" y="679523"/>
              <a:chExt cx="990600" cy="2845072"/>
            </a:xfrm>
          </p:grpSpPr>
          <p:sp>
            <p:nvSpPr>
              <p:cNvPr id="29" name="Flowchart: Display 28">
                <a:extLst>
                  <a:ext uri="{FF2B5EF4-FFF2-40B4-BE49-F238E27FC236}">
                    <a16:creationId xmlns:a16="http://schemas.microsoft.com/office/drawing/2014/main" id="{1AE2468A-ED10-4324-82BB-5A0BA4827E36}"/>
                  </a:ext>
                </a:extLst>
              </p:cNvPr>
              <p:cNvSpPr/>
              <p:nvPr userDrawn="1"/>
            </p:nvSpPr>
            <p:spPr>
              <a:xfrm rot="16200000">
                <a:off x="289078" y="700690"/>
                <a:ext cx="1032933" cy="990600"/>
              </a:xfrm>
              <a:prstGeom prst="flowChartDisplay">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Teardrop 29">
                <a:extLst>
                  <a:ext uri="{FF2B5EF4-FFF2-40B4-BE49-F238E27FC236}">
                    <a16:creationId xmlns:a16="http://schemas.microsoft.com/office/drawing/2014/main" id="{E56C60B5-1DC8-4DF5-8C79-7D0234192ECE}"/>
                  </a:ext>
                </a:extLst>
              </p:cNvPr>
              <p:cNvSpPr/>
              <p:nvPr userDrawn="1"/>
            </p:nvSpPr>
            <p:spPr>
              <a:xfrm rot="18899663">
                <a:off x="680854" y="3275213"/>
                <a:ext cx="249382" cy="249382"/>
              </a:xfrm>
              <a:prstGeom prst="teardrop">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31" name="Straight Connector 30">
                <a:extLst>
                  <a:ext uri="{FF2B5EF4-FFF2-40B4-BE49-F238E27FC236}">
                    <a16:creationId xmlns:a16="http://schemas.microsoft.com/office/drawing/2014/main" id="{108426C8-666D-4D49-A5A2-EF7D4925E701}"/>
                  </a:ext>
                </a:extLst>
              </p:cNvPr>
              <p:cNvCxnSpPr>
                <a:stCxn id="29" idx="1"/>
                <a:endCxn id="30" idx="7"/>
              </p:cNvCxnSpPr>
              <p:nvPr userDrawn="1"/>
            </p:nvCxnSpPr>
            <p:spPr>
              <a:xfrm flipH="1">
                <a:off x="805528" y="1712457"/>
                <a:ext cx="17" cy="1511107"/>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53" name="Rectangle: Rounded Corners 52">
            <a:extLst>
              <a:ext uri="{FF2B5EF4-FFF2-40B4-BE49-F238E27FC236}">
                <a16:creationId xmlns:a16="http://schemas.microsoft.com/office/drawing/2014/main" id="{34AC8F75-168C-4C68-93A4-C49CE0D72DA1}"/>
              </a:ext>
            </a:extLst>
          </p:cNvPr>
          <p:cNvSpPr/>
          <p:nvPr userDrawn="1"/>
        </p:nvSpPr>
        <p:spPr>
          <a:xfrm>
            <a:off x="5639097" y="2301765"/>
            <a:ext cx="1737360" cy="1282263"/>
          </a:xfrm>
          <a:prstGeom prst="roundRect">
            <a:avLst>
              <a:gd name="adj" fmla="val 10074"/>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48" name="Group 47">
            <a:extLst>
              <a:ext uri="{FF2B5EF4-FFF2-40B4-BE49-F238E27FC236}">
                <a16:creationId xmlns:a16="http://schemas.microsoft.com/office/drawing/2014/main" id="{0A47600A-5704-4A90-840D-E9311F4AB54B}"/>
              </a:ext>
            </a:extLst>
          </p:cNvPr>
          <p:cNvGrpSpPr/>
          <p:nvPr userDrawn="1"/>
        </p:nvGrpSpPr>
        <p:grpSpPr>
          <a:xfrm>
            <a:off x="7155235" y="3724159"/>
            <a:ext cx="2480925" cy="2845072"/>
            <a:chOff x="7610770" y="3314261"/>
            <a:chExt cx="2480925" cy="2845072"/>
          </a:xfrm>
        </p:grpSpPr>
        <p:sp>
          <p:nvSpPr>
            <p:cNvPr id="16" name="Freeform: Shape 15">
              <a:extLst>
                <a:ext uri="{FF2B5EF4-FFF2-40B4-BE49-F238E27FC236}">
                  <a16:creationId xmlns:a16="http://schemas.microsoft.com/office/drawing/2014/main" id="{E4844AA0-BA69-42F2-A1E9-31E3350B1AF0}"/>
                </a:ext>
              </a:extLst>
            </p:cNvPr>
            <p:cNvSpPr/>
            <p:nvPr userDrawn="1"/>
          </p:nvSpPr>
          <p:spPr>
            <a:xfrm>
              <a:off x="8354335" y="3319709"/>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40" name="Group 39">
              <a:extLst>
                <a:ext uri="{FF2B5EF4-FFF2-40B4-BE49-F238E27FC236}">
                  <a16:creationId xmlns:a16="http://schemas.microsoft.com/office/drawing/2014/main" id="{AB1BA44D-2835-4C9E-910A-11ED332B2023}"/>
                </a:ext>
              </a:extLst>
            </p:cNvPr>
            <p:cNvGrpSpPr/>
            <p:nvPr userDrawn="1"/>
          </p:nvGrpSpPr>
          <p:grpSpPr>
            <a:xfrm rot="10800000">
              <a:off x="7610770" y="3314261"/>
              <a:ext cx="990600" cy="2845072"/>
              <a:chOff x="310245" y="679523"/>
              <a:chExt cx="990600" cy="2845072"/>
            </a:xfrm>
          </p:grpSpPr>
          <p:sp>
            <p:nvSpPr>
              <p:cNvPr id="41" name="Flowchart: Display 40">
                <a:extLst>
                  <a:ext uri="{FF2B5EF4-FFF2-40B4-BE49-F238E27FC236}">
                    <a16:creationId xmlns:a16="http://schemas.microsoft.com/office/drawing/2014/main" id="{7968DDF3-A7FB-4CFF-BEDD-FAFD948222BF}"/>
                  </a:ext>
                </a:extLst>
              </p:cNvPr>
              <p:cNvSpPr/>
              <p:nvPr userDrawn="1"/>
            </p:nvSpPr>
            <p:spPr>
              <a:xfrm rot="16200000">
                <a:off x="289078" y="700690"/>
                <a:ext cx="1032933" cy="990600"/>
              </a:xfrm>
              <a:prstGeom prst="flowChartDisplay">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2" name="Teardrop 41">
                <a:extLst>
                  <a:ext uri="{FF2B5EF4-FFF2-40B4-BE49-F238E27FC236}">
                    <a16:creationId xmlns:a16="http://schemas.microsoft.com/office/drawing/2014/main" id="{8C0014C3-F16F-45C3-A70C-39FE594E42BA}"/>
                  </a:ext>
                </a:extLst>
              </p:cNvPr>
              <p:cNvSpPr/>
              <p:nvPr userDrawn="1"/>
            </p:nvSpPr>
            <p:spPr>
              <a:xfrm rot="18899663">
                <a:off x="680854" y="3275213"/>
                <a:ext cx="249382" cy="249382"/>
              </a:xfrm>
              <a:prstGeom prst="teardrop">
                <a:avLst/>
              </a:prstGeom>
              <a:solidFill>
                <a:schemeClr val="bg1"/>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43" name="Straight Connector 42">
                <a:extLst>
                  <a:ext uri="{FF2B5EF4-FFF2-40B4-BE49-F238E27FC236}">
                    <a16:creationId xmlns:a16="http://schemas.microsoft.com/office/drawing/2014/main" id="{CF903941-6F22-4289-9EBA-80BACB317BE3}"/>
                  </a:ext>
                </a:extLst>
              </p:cNvPr>
              <p:cNvCxnSpPr>
                <a:stCxn id="41" idx="1"/>
                <a:endCxn id="42" idx="7"/>
              </p:cNvCxnSpPr>
              <p:nvPr userDrawn="1"/>
            </p:nvCxnSpPr>
            <p:spPr>
              <a:xfrm flipH="1">
                <a:off x="805528" y="1712457"/>
                <a:ext cx="17" cy="1511107"/>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54" name="Rectangle: Rounded Corners 53">
            <a:extLst>
              <a:ext uri="{FF2B5EF4-FFF2-40B4-BE49-F238E27FC236}">
                <a16:creationId xmlns:a16="http://schemas.microsoft.com/office/drawing/2014/main" id="{E8EA4B40-CEB6-4259-861F-2BB19B0C5D63}"/>
              </a:ext>
            </a:extLst>
          </p:cNvPr>
          <p:cNvSpPr/>
          <p:nvPr userDrawn="1"/>
        </p:nvSpPr>
        <p:spPr>
          <a:xfrm>
            <a:off x="7898800" y="4113786"/>
            <a:ext cx="1737360" cy="1282263"/>
          </a:xfrm>
          <a:prstGeom prst="roundRect">
            <a:avLst>
              <a:gd name="adj" fmla="val 10074"/>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49" name="Group 48">
            <a:extLst>
              <a:ext uri="{FF2B5EF4-FFF2-40B4-BE49-F238E27FC236}">
                <a16:creationId xmlns:a16="http://schemas.microsoft.com/office/drawing/2014/main" id="{3B0FD183-4A42-4F94-A86E-8EE0AD03C1B1}"/>
              </a:ext>
            </a:extLst>
          </p:cNvPr>
          <p:cNvGrpSpPr/>
          <p:nvPr userDrawn="1"/>
        </p:nvGrpSpPr>
        <p:grpSpPr>
          <a:xfrm>
            <a:off x="9414603" y="1155569"/>
            <a:ext cx="2480327" cy="2845072"/>
            <a:chOff x="9626356" y="731902"/>
            <a:chExt cx="2480327" cy="2845072"/>
          </a:xfrm>
        </p:grpSpPr>
        <p:sp>
          <p:nvSpPr>
            <p:cNvPr id="17" name="Freeform: Shape 16">
              <a:extLst>
                <a:ext uri="{FF2B5EF4-FFF2-40B4-BE49-F238E27FC236}">
                  <a16:creationId xmlns:a16="http://schemas.microsoft.com/office/drawing/2014/main" id="{9E08103C-D37D-4AAA-80F7-3877C6552414}"/>
                </a:ext>
              </a:extLst>
            </p:cNvPr>
            <p:cNvSpPr/>
            <p:nvPr userDrawn="1"/>
          </p:nvSpPr>
          <p:spPr>
            <a:xfrm>
              <a:off x="10369323" y="3314261"/>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32" name="Group 31">
              <a:extLst>
                <a:ext uri="{FF2B5EF4-FFF2-40B4-BE49-F238E27FC236}">
                  <a16:creationId xmlns:a16="http://schemas.microsoft.com/office/drawing/2014/main" id="{BF7E66A5-9DFC-46F8-9BA6-4E9C6FFCD9E6}"/>
                </a:ext>
              </a:extLst>
            </p:cNvPr>
            <p:cNvGrpSpPr/>
            <p:nvPr userDrawn="1"/>
          </p:nvGrpSpPr>
          <p:grpSpPr>
            <a:xfrm>
              <a:off x="9626356" y="731902"/>
              <a:ext cx="990600" cy="2845072"/>
              <a:chOff x="310245" y="679523"/>
              <a:chExt cx="990600" cy="2845072"/>
            </a:xfrm>
          </p:grpSpPr>
          <p:sp>
            <p:nvSpPr>
              <p:cNvPr id="33" name="Flowchart: Display 32">
                <a:extLst>
                  <a:ext uri="{FF2B5EF4-FFF2-40B4-BE49-F238E27FC236}">
                    <a16:creationId xmlns:a16="http://schemas.microsoft.com/office/drawing/2014/main" id="{F8DEB042-6E53-476C-AD3B-7519E164C260}"/>
                  </a:ext>
                </a:extLst>
              </p:cNvPr>
              <p:cNvSpPr/>
              <p:nvPr userDrawn="1"/>
            </p:nvSpPr>
            <p:spPr>
              <a:xfrm rot="16200000">
                <a:off x="289078" y="700690"/>
                <a:ext cx="1032933" cy="990600"/>
              </a:xfrm>
              <a:prstGeom prst="flowChartDisplay">
                <a:avLst/>
              </a:prstGeom>
              <a:solidFill>
                <a:schemeClr val="bg1"/>
              </a:solidFill>
              <a:ln w="1016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Teardrop 33">
                <a:extLst>
                  <a:ext uri="{FF2B5EF4-FFF2-40B4-BE49-F238E27FC236}">
                    <a16:creationId xmlns:a16="http://schemas.microsoft.com/office/drawing/2014/main" id="{C26BCFD1-554C-453E-BC94-2AD7F124C78B}"/>
                  </a:ext>
                </a:extLst>
              </p:cNvPr>
              <p:cNvSpPr/>
              <p:nvPr userDrawn="1"/>
            </p:nvSpPr>
            <p:spPr>
              <a:xfrm rot="18899663">
                <a:off x="680854" y="3275213"/>
                <a:ext cx="249382" cy="249382"/>
              </a:xfrm>
              <a:prstGeom prst="teardrop">
                <a:avLst/>
              </a:prstGeom>
              <a:solidFill>
                <a:schemeClr val="bg1"/>
              </a:solid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35" name="Straight Connector 34">
                <a:extLst>
                  <a:ext uri="{FF2B5EF4-FFF2-40B4-BE49-F238E27FC236}">
                    <a16:creationId xmlns:a16="http://schemas.microsoft.com/office/drawing/2014/main" id="{CE163B23-5612-4951-92C2-FB0F3EA60BA3}"/>
                  </a:ext>
                </a:extLst>
              </p:cNvPr>
              <p:cNvCxnSpPr>
                <a:stCxn id="33" idx="1"/>
                <a:endCxn id="34" idx="7"/>
              </p:cNvCxnSpPr>
              <p:nvPr userDrawn="1"/>
            </p:nvCxnSpPr>
            <p:spPr>
              <a:xfrm flipH="1">
                <a:off x="805528" y="1712457"/>
                <a:ext cx="17" cy="1511107"/>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grpSp>
      </p:grpSp>
      <p:sp>
        <p:nvSpPr>
          <p:cNvPr id="55" name="Rectangle: Rounded Corners 54">
            <a:extLst>
              <a:ext uri="{FF2B5EF4-FFF2-40B4-BE49-F238E27FC236}">
                <a16:creationId xmlns:a16="http://schemas.microsoft.com/office/drawing/2014/main" id="{BE6CCC78-344D-47D6-9D62-298F4C27B177}"/>
              </a:ext>
            </a:extLst>
          </p:cNvPr>
          <p:cNvSpPr/>
          <p:nvPr userDrawn="1"/>
        </p:nvSpPr>
        <p:spPr>
          <a:xfrm>
            <a:off x="10126864" y="2301764"/>
            <a:ext cx="1737360" cy="1282263"/>
          </a:xfrm>
          <a:prstGeom prst="roundRect">
            <a:avLst>
              <a:gd name="adj" fmla="val 10074"/>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9" name="Text Placeholder 68">
            <a:extLst>
              <a:ext uri="{FF2B5EF4-FFF2-40B4-BE49-F238E27FC236}">
                <a16:creationId xmlns:a16="http://schemas.microsoft.com/office/drawing/2014/main" id="{8B67CD72-3E2F-4B3D-8FEE-7EA9FC7E6F0C}"/>
              </a:ext>
            </a:extLst>
          </p:cNvPr>
          <p:cNvSpPr>
            <a:spLocks noGrp="1"/>
          </p:cNvSpPr>
          <p:nvPr userDrawn="1">
            <p:ph type="body" sz="quarter" idx="10" hasCustomPrompt="1"/>
          </p:nvPr>
        </p:nvSpPr>
        <p:spPr>
          <a:xfrm>
            <a:off x="1120775" y="3987800"/>
            <a:ext cx="1585913" cy="468586"/>
          </a:xfrm>
          <a:prstGeom prst="rect">
            <a:avLst/>
          </a:prstGeom>
        </p:spPr>
        <p:txBody>
          <a:bodyPr/>
          <a:lstStyle>
            <a:lvl1pPr marL="0" indent="0" algn="ctr">
              <a:buNone/>
              <a:defRPr sz="2400" b="1">
                <a:solidFill>
                  <a:schemeClr val="accent1"/>
                </a:solidFill>
              </a:defRPr>
            </a:lvl1pPr>
          </a:lstStyle>
          <a:p>
            <a:pPr lvl="0"/>
            <a:r>
              <a:rPr lang="en-US" dirty="0"/>
              <a:t>20xx</a:t>
            </a:r>
          </a:p>
        </p:txBody>
      </p:sp>
      <p:sp>
        <p:nvSpPr>
          <p:cNvPr id="70" name="Text Placeholder 68">
            <a:extLst>
              <a:ext uri="{FF2B5EF4-FFF2-40B4-BE49-F238E27FC236}">
                <a16:creationId xmlns:a16="http://schemas.microsoft.com/office/drawing/2014/main" id="{F38E8D57-85C5-48AB-9DB1-A8FDE958D98F}"/>
              </a:ext>
            </a:extLst>
          </p:cNvPr>
          <p:cNvSpPr>
            <a:spLocks noGrp="1"/>
          </p:cNvSpPr>
          <p:nvPr userDrawn="1">
            <p:ph type="body" sz="quarter" idx="11" hasCustomPrompt="1"/>
          </p:nvPr>
        </p:nvSpPr>
        <p:spPr>
          <a:xfrm>
            <a:off x="3371465" y="3226676"/>
            <a:ext cx="1585913" cy="445834"/>
          </a:xfrm>
          <a:prstGeom prst="rect">
            <a:avLst/>
          </a:prstGeom>
        </p:spPr>
        <p:txBody>
          <a:bodyPr/>
          <a:lstStyle>
            <a:lvl1pPr marL="0" indent="0" algn="ctr">
              <a:buNone/>
              <a:defRPr sz="2400" b="1">
                <a:solidFill>
                  <a:schemeClr val="accent2"/>
                </a:solidFill>
              </a:defRPr>
            </a:lvl1pPr>
          </a:lstStyle>
          <a:p>
            <a:pPr lvl="0"/>
            <a:r>
              <a:rPr lang="en-US" dirty="0"/>
              <a:t>20xx</a:t>
            </a:r>
          </a:p>
        </p:txBody>
      </p:sp>
      <p:sp>
        <p:nvSpPr>
          <p:cNvPr id="71" name="Text Placeholder 68">
            <a:extLst>
              <a:ext uri="{FF2B5EF4-FFF2-40B4-BE49-F238E27FC236}">
                <a16:creationId xmlns:a16="http://schemas.microsoft.com/office/drawing/2014/main" id="{4198F121-2094-4414-B727-1ABF6D156D9A}"/>
              </a:ext>
            </a:extLst>
          </p:cNvPr>
          <p:cNvSpPr>
            <a:spLocks noGrp="1"/>
          </p:cNvSpPr>
          <p:nvPr userDrawn="1">
            <p:ph type="body" sz="quarter" idx="12" hasCustomPrompt="1"/>
          </p:nvPr>
        </p:nvSpPr>
        <p:spPr>
          <a:xfrm>
            <a:off x="5662270" y="4052290"/>
            <a:ext cx="1585913" cy="445834"/>
          </a:xfrm>
          <a:prstGeom prst="rect">
            <a:avLst/>
          </a:prstGeom>
        </p:spPr>
        <p:txBody>
          <a:bodyPr/>
          <a:lstStyle>
            <a:lvl1pPr marL="0" indent="0" algn="ctr">
              <a:buNone/>
              <a:defRPr sz="2400" b="1">
                <a:solidFill>
                  <a:schemeClr val="accent3"/>
                </a:solidFill>
              </a:defRPr>
            </a:lvl1pPr>
          </a:lstStyle>
          <a:p>
            <a:pPr lvl="0"/>
            <a:r>
              <a:rPr lang="en-US" dirty="0"/>
              <a:t>20xx</a:t>
            </a:r>
          </a:p>
        </p:txBody>
      </p:sp>
      <p:sp>
        <p:nvSpPr>
          <p:cNvPr id="72" name="Text Placeholder 68">
            <a:extLst>
              <a:ext uri="{FF2B5EF4-FFF2-40B4-BE49-F238E27FC236}">
                <a16:creationId xmlns:a16="http://schemas.microsoft.com/office/drawing/2014/main" id="{E3FC3CFE-62A4-403C-9E5E-92826237892B}"/>
              </a:ext>
            </a:extLst>
          </p:cNvPr>
          <p:cNvSpPr>
            <a:spLocks noGrp="1"/>
          </p:cNvSpPr>
          <p:nvPr userDrawn="1">
            <p:ph type="body" sz="quarter" idx="13" hasCustomPrompt="1"/>
          </p:nvPr>
        </p:nvSpPr>
        <p:spPr>
          <a:xfrm>
            <a:off x="7897804" y="3213649"/>
            <a:ext cx="1585913" cy="445834"/>
          </a:xfrm>
          <a:prstGeom prst="rect">
            <a:avLst/>
          </a:prstGeom>
        </p:spPr>
        <p:txBody>
          <a:bodyPr/>
          <a:lstStyle>
            <a:lvl1pPr marL="0" indent="0" algn="ctr">
              <a:buNone/>
              <a:defRPr sz="2400" b="1">
                <a:solidFill>
                  <a:schemeClr val="accent4"/>
                </a:solidFill>
              </a:defRPr>
            </a:lvl1pPr>
          </a:lstStyle>
          <a:p>
            <a:pPr lvl="0"/>
            <a:r>
              <a:rPr lang="en-US" dirty="0"/>
              <a:t>20xx</a:t>
            </a:r>
          </a:p>
        </p:txBody>
      </p:sp>
      <p:sp>
        <p:nvSpPr>
          <p:cNvPr id="73" name="Text Placeholder 68">
            <a:extLst>
              <a:ext uri="{FF2B5EF4-FFF2-40B4-BE49-F238E27FC236}">
                <a16:creationId xmlns:a16="http://schemas.microsoft.com/office/drawing/2014/main" id="{65C03126-CE58-4E57-A3FC-BB298EE10793}"/>
              </a:ext>
            </a:extLst>
          </p:cNvPr>
          <p:cNvSpPr>
            <a:spLocks noGrp="1"/>
          </p:cNvSpPr>
          <p:nvPr userDrawn="1">
            <p:ph type="body" sz="quarter" idx="14" hasCustomPrompt="1"/>
          </p:nvPr>
        </p:nvSpPr>
        <p:spPr>
          <a:xfrm>
            <a:off x="10183646" y="4025190"/>
            <a:ext cx="1556251" cy="445834"/>
          </a:xfrm>
          <a:prstGeom prst="rect">
            <a:avLst/>
          </a:prstGeom>
        </p:spPr>
        <p:txBody>
          <a:bodyPr/>
          <a:lstStyle>
            <a:lvl1pPr marL="0" indent="0" algn="ctr">
              <a:buNone/>
              <a:defRPr sz="2400" b="1">
                <a:solidFill>
                  <a:schemeClr val="accent5"/>
                </a:solidFill>
              </a:defRPr>
            </a:lvl1pPr>
          </a:lstStyle>
          <a:p>
            <a:pPr lvl="0"/>
            <a:r>
              <a:rPr lang="en-US" dirty="0"/>
              <a:t>20xx</a:t>
            </a:r>
          </a:p>
        </p:txBody>
      </p:sp>
      <p:sp>
        <p:nvSpPr>
          <p:cNvPr id="75" name="Text Placeholder 74">
            <a:extLst>
              <a:ext uri="{FF2B5EF4-FFF2-40B4-BE49-F238E27FC236}">
                <a16:creationId xmlns:a16="http://schemas.microsoft.com/office/drawing/2014/main" id="{A051197C-E077-4731-B77B-6E25FE6DB898}"/>
              </a:ext>
            </a:extLst>
          </p:cNvPr>
          <p:cNvSpPr>
            <a:spLocks noGrp="1"/>
          </p:cNvSpPr>
          <p:nvPr userDrawn="1">
            <p:ph type="body" sz="quarter" idx="15"/>
          </p:nvPr>
        </p:nvSpPr>
        <p:spPr>
          <a:xfrm>
            <a:off x="1120775" y="2427889"/>
            <a:ext cx="1728788" cy="1156685"/>
          </a:xfrm>
          <a:prstGeom prst="rect">
            <a:avLst/>
          </a:prstGeom>
        </p:spPr>
        <p:txBody>
          <a:bodyPr>
            <a:normAutofit/>
          </a:bodyPr>
          <a:lstStyle>
            <a:lvl1pPr marL="0" indent="0">
              <a:buNone/>
              <a:defRPr sz="1200"/>
            </a:lvl1pPr>
          </a:lstStyle>
          <a:p>
            <a:pPr lvl="0"/>
            <a:r>
              <a:rPr lang="en-US"/>
              <a:t>Click to edit Master text styles</a:t>
            </a:r>
          </a:p>
        </p:txBody>
      </p:sp>
      <p:sp>
        <p:nvSpPr>
          <p:cNvPr id="76" name="Text Placeholder 74">
            <a:extLst>
              <a:ext uri="{FF2B5EF4-FFF2-40B4-BE49-F238E27FC236}">
                <a16:creationId xmlns:a16="http://schemas.microsoft.com/office/drawing/2014/main" id="{94E15A42-1C1B-41C1-98D7-5F862CABEA80}"/>
              </a:ext>
            </a:extLst>
          </p:cNvPr>
          <p:cNvSpPr>
            <a:spLocks noGrp="1"/>
          </p:cNvSpPr>
          <p:nvPr userDrawn="1">
            <p:ph type="body" sz="quarter" idx="16"/>
          </p:nvPr>
        </p:nvSpPr>
        <p:spPr>
          <a:xfrm>
            <a:off x="3371465" y="4225158"/>
            <a:ext cx="1728788" cy="1151153"/>
          </a:xfrm>
          <a:prstGeom prst="rect">
            <a:avLst/>
          </a:prstGeom>
        </p:spPr>
        <p:txBody>
          <a:bodyPr>
            <a:normAutofit/>
          </a:bodyPr>
          <a:lstStyle>
            <a:lvl1pPr marL="0" indent="0">
              <a:buNone/>
              <a:defRPr sz="1200"/>
            </a:lvl1pPr>
          </a:lstStyle>
          <a:p>
            <a:pPr lvl="0"/>
            <a:r>
              <a:rPr lang="en-US"/>
              <a:t>Click to edit Master text styles</a:t>
            </a:r>
          </a:p>
        </p:txBody>
      </p:sp>
      <p:sp>
        <p:nvSpPr>
          <p:cNvPr id="77" name="Text Placeholder 74">
            <a:extLst>
              <a:ext uri="{FF2B5EF4-FFF2-40B4-BE49-F238E27FC236}">
                <a16:creationId xmlns:a16="http://schemas.microsoft.com/office/drawing/2014/main" id="{4E361932-4C94-4975-A440-9F74D0847907}"/>
              </a:ext>
            </a:extLst>
          </p:cNvPr>
          <p:cNvSpPr>
            <a:spLocks noGrp="1"/>
          </p:cNvSpPr>
          <p:nvPr userDrawn="1">
            <p:ph type="body" sz="quarter" idx="17"/>
          </p:nvPr>
        </p:nvSpPr>
        <p:spPr>
          <a:xfrm>
            <a:off x="5643383" y="2427889"/>
            <a:ext cx="1728788" cy="1156138"/>
          </a:xfrm>
          <a:prstGeom prst="rect">
            <a:avLst/>
          </a:prstGeom>
        </p:spPr>
        <p:txBody>
          <a:bodyPr>
            <a:normAutofit/>
          </a:bodyPr>
          <a:lstStyle>
            <a:lvl1pPr marL="0" indent="0">
              <a:buNone/>
              <a:defRPr sz="1200"/>
            </a:lvl1pPr>
          </a:lstStyle>
          <a:p>
            <a:pPr lvl="0"/>
            <a:r>
              <a:rPr lang="en-US"/>
              <a:t>Click to edit Master text styles</a:t>
            </a:r>
          </a:p>
        </p:txBody>
      </p:sp>
      <p:sp>
        <p:nvSpPr>
          <p:cNvPr id="78" name="Text Placeholder 74">
            <a:extLst>
              <a:ext uri="{FF2B5EF4-FFF2-40B4-BE49-F238E27FC236}">
                <a16:creationId xmlns:a16="http://schemas.microsoft.com/office/drawing/2014/main" id="{D3C6EF22-CA89-422B-8C85-459BCA9532FA}"/>
              </a:ext>
            </a:extLst>
          </p:cNvPr>
          <p:cNvSpPr>
            <a:spLocks noGrp="1"/>
          </p:cNvSpPr>
          <p:nvPr userDrawn="1">
            <p:ph type="body" sz="quarter" idx="18"/>
          </p:nvPr>
        </p:nvSpPr>
        <p:spPr>
          <a:xfrm>
            <a:off x="7889407" y="4225157"/>
            <a:ext cx="1728788" cy="1171327"/>
          </a:xfrm>
          <a:prstGeom prst="rect">
            <a:avLst/>
          </a:prstGeom>
        </p:spPr>
        <p:txBody>
          <a:bodyPr>
            <a:normAutofit/>
          </a:bodyPr>
          <a:lstStyle>
            <a:lvl1pPr marL="0" indent="0">
              <a:buNone/>
              <a:defRPr sz="1200"/>
            </a:lvl1pPr>
          </a:lstStyle>
          <a:p>
            <a:pPr lvl="0"/>
            <a:r>
              <a:rPr lang="en-US"/>
              <a:t>Click to edit Master text styles</a:t>
            </a:r>
          </a:p>
        </p:txBody>
      </p:sp>
      <p:sp>
        <p:nvSpPr>
          <p:cNvPr id="79" name="Text Placeholder 74">
            <a:extLst>
              <a:ext uri="{FF2B5EF4-FFF2-40B4-BE49-F238E27FC236}">
                <a16:creationId xmlns:a16="http://schemas.microsoft.com/office/drawing/2014/main" id="{13BE834B-38E1-42BC-8467-6B0BE1838179}"/>
              </a:ext>
            </a:extLst>
          </p:cNvPr>
          <p:cNvSpPr>
            <a:spLocks noGrp="1"/>
          </p:cNvSpPr>
          <p:nvPr userDrawn="1">
            <p:ph type="body" sz="quarter" idx="19"/>
          </p:nvPr>
        </p:nvSpPr>
        <p:spPr>
          <a:xfrm>
            <a:off x="10126864" y="2427889"/>
            <a:ext cx="1728788" cy="1156138"/>
          </a:xfrm>
          <a:prstGeom prst="rect">
            <a:avLst/>
          </a:prstGeom>
        </p:spPr>
        <p:txBody>
          <a:bodyPr>
            <a:normAutofit/>
          </a:bodyPr>
          <a:lstStyle>
            <a:lvl1pPr marL="0" indent="0">
              <a:buNone/>
              <a:defRPr sz="1200"/>
            </a:lvl1pPr>
          </a:lstStyle>
          <a:p>
            <a:pPr lvl="0"/>
            <a:r>
              <a:rPr lang="en-US"/>
              <a:t>Click to edit Master text styles</a:t>
            </a:r>
          </a:p>
        </p:txBody>
      </p:sp>
      <p:sp>
        <p:nvSpPr>
          <p:cNvPr id="80" name="Title 79">
            <a:extLst>
              <a:ext uri="{FF2B5EF4-FFF2-40B4-BE49-F238E27FC236}">
                <a16:creationId xmlns:a16="http://schemas.microsoft.com/office/drawing/2014/main" id="{B01B37D2-6ED5-4AE0-9451-213B7C437A46}"/>
              </a:ext>
            </a:extLst>
          </p:cNvPr>
          <p:cNvSpPr>
            <a:spLocks noGrp="1"/>
          </p:cNvSpPr>
          <p:nvPr userDrawn="1">
            <p:ph type="title"/>
          </p:nvPr>
        </p:nvSpPr>
        <p:spPr>
          <a:xfrm>
            <a:off x="838200" y="302884"/>
            <a:ext cx="10515600" cy="508075"/>
          </a:xfrm>
          <a:prstGeom prst="rect">
            <a:avLst/>
          </a:prstGeom>
        </p:spPr>
        <p:txBody>
          <a:bodyPr/>
          <a:lstStyle>
            <a:lvl1pPr algn="ctr">
              <a:defRPr sz="4000"/>
            </a:lvl1pPr>
          </a:lstStyle>
          <a:p>
            <a:r>
              <a:rPr lang="en-US"/>
              <a:t>Click to edit Master title style</a:t>
            </a:r>
            <a:endParaRPr lang="en-US" dirty="0"/>
          </a:p>
        </p:txBody>
      </p:sp>
    </p:spTree>
    <p:extLst>
      <p:ext uri="{BB962C8B-B14F-4D97-AF65-F5344CB8AC3E}">
        <p14:creationId xmlns:p14="http://schemas.microsoft.com/office/powerpoint/2010/main" val="40069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9E79-7274-3DB2-0D99-C74F06404C9C}"/>
              </a:ext>
            </a:extLst>
          </p:cNvPr>
          <p:cNvSpPr>
            <a:spLocks noGrp="1"/>
          </p:cNvSpPr>
          <p:nvPr>
            <p:ph type="title"/>
          </p:nvPr>
        </p:nvSpPr>
        <p:spPr>
          <a:xfrm>
            <a:off x="612648" y="1291717"/>
            <a:ext cx="10741152" cy="713867"/>
          </a:xfrm>
        </p:spPr>
        <p:txBody>
          <a:bodyPr>
            <a:normAutofit/>
          </a:bodyPr>
          <a:lstStyle>
            <a:lvl1pPr>
              <a:defRPr sz="40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E3627B2-5370-AE96-42C7-18FD9EC06558}"/>
              </a:ext>
            </a:extLst>
          </p:cNvPr>
          <p:cNvSpPr>
            <a:spLocks noGrp="1"/>
          </p:cNvSpPr>
          <p:nvPr>
            <p:ph idx="1"/>
          </p:nvPr>
        </p:nvSpPr>
        <p:spPr>
          <a:xfrm>
            <a:off x="612648" y="2090800"/>
            <a:ext cx="10741152" cy="4633088"/>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262F45B1-E443-C0B7-1320-D23AE2CF2C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88952" cy="1269683"/>
          </a:xfrm>
          <a:prstGeom prst="rect">
            <a:avLst/>
          </a:prstGeom>
        </p:spPr>
      </p:pic>
    </p:spTree>
    <p:extLst>
      <p:ext uri="{BB962C8B-B14F-4D97-AF65-F5344CB8AC3E}">
        <p14:creationId xmlns:p14="http://schemas.microsoft.com/office/powerpoint/2010/main" val="27598835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52DB5-34BD-4734-EB55-63E1E528CE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DB7B4B-FEE3-F2C7-6E8A-C81DE4FC72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D8AE46-E0CC-ED18-76C9-4EF20C237039}"/>
              </a:ext>
            </a:extLst>
          </p:cNvPr>
          <p:cNvSpPr>
            <a:spLocks noGrp="1"/>
          </p:cNvSpPr>
          <p:nvPr>
            <p:ph type="dt" sz="half" idx="10"/>
          </p:nvPr>
        </p:nvSpPr>
        <p:spPr/>
        <p:txBody>
          <a:bodyPr/>
          <a:lstStyle/>
          <a:p>
            <a:fld id="{B4FC76FB-C7BD-4902-A3FC-9989F5658F73}" type="datetimeFigureOut">
              <a:rPr lang="en-US" smtClean="0"/>
              <a:t>2/7/2026</a:t>
            </a:fld>
            <a:endParaRPr lang="en-US" dirty="0"/>
          </a:p>
        </p:txBody>
      </p:sp>
      <p:sp>
        <p:nvSpPr>
          <p:cNvPr id="5" name="Footer Placeholder 4">
            <a:extLst>
              <a:ext uri="{FF2B5EF4-FFF2-40B4-BE49-F238E27FC236}">
                <a16:creationId xmlns:a16="http://schemas.microsoft.com/office/drawing/2014/main" id="{616AD0D9-B3EF-82F8-679F-1224D6B70A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889C9A-D038-D50C-6A5D-0FD80801E1C2}"/>
              </a:ext>
            </a:extLst>
          </p:cNvPr>
          <p:cNvSpPr>
            <a:spLocks noGrp="1"/>
          </p:cNvSpPr>
          <p:nvPr>
            <p:ph type="sldNum" sz="quarter" idx="12"/>
          </p:nvPr>
        </p:nvSpPr>
        <p:spPr/>
        <p:txBody>
          <a:bodyPr/>
          <a:lstStyle/>
          <a:p>
            <a:fld id="{92C2E11C-35A9-45CA-A72B-192F27E36B8C}" type="slidenum">
              <a:rPr lang="en-US" smtClean="0"/>
              <a:t>‹#›</a:t>
            </a:fld>
            <a:endParaRPr lang="en-US" dirty="0"/>
          </a:p>
        </p:txBody>
      </p:sp>
    </p:spTree>
    <p:extLst>
      <p:ext uri="{BB962C8B-B14F-4D97-AF65-F5344CB8AC3E}">
        <p14:creationId xmlns:p14="http://schemas.microsoft.com/office/powerpoint/2010/main" val="37790261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B271-5BDD-4C86-0DCC-A1EEC6DBC8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70A5D3-DEEE-A934-D137-D636BAE11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15B8EA-61ED-BCB2-DD3D-001DEB95D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0545F-43EA-7EE9-8F11-2F0E886E0115}"/>
              </a:ext>
            </a:extLst>
          </p:cNvPr>
          <p:cNvSpPr>
            <a:spLocks noGrp="1"/>
          </p:cNvSpPr>
          <p:nvPr>
            <p:ph type="dt" sz="half" idx="10"/>
          </p:nvPr>
        </p:nvSpPr>
        <p:spPr/>
        <p:txBody>
          <a:bodyPr/>
          <a:lstStyle/>
          <a:p>
            <a:fld id="{B4FC76FB-C7BD-4902-A3FC-9989F5658F73}" type="datetimeFigureOut">
              <a:rPr lang="en-US" smtClean="0"/>
              <a:t>2/7/2026</a:t>
            </a:fld>
            <a:endParaRPr lang="en-US" dirty="0"/>
          </a:p>
        </p:txBody>
      </p:sp>
      <p:sp>
        <p:nvSpPr>
          <p:cNvPr id="6" name="Footer Placeholder 5">
            <a:extLst>
              <a:ext uri="{FF2B5EF4-FFF2-40B4-BE49-F238E27FC236}">
                <a16:creationId xmlns:a16="http://schemas.microsoft.com/office/drawing/2014/main" id="{47B23B1B-51D9-D4BE-A643-DCC1EFA557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216D86-537A-EFCA-82D7-7A85BDEBD22A}"/>
              </a:ext>
            </a:extLst>
          </p:cNvPr>
          <p:cNvSpPr>
            <a:spLocks noGrp="1"/>
          </p:cNvSpPr>
          <p:nvPr>
            <p:ph type="sldNum" sz="quarter" idx="12"/>
          </p:nvPr>
        </p:nvSpPr>
        <p:spPr/>
        <p:txBody>
          <a:bodyPr/>
          <a:lstStyle/>
          <a:p>
            <a:fld id="{92C2E11C-35A9-45CA-A72B-192F27E36B8C}" type="slidenum">
              <a:rPr lang="en-US" smtClean="0"/>
              <a:t>‹#›</a:t>
            </a:fld>
            <a:endParaRPr lang="en-US" dirty="0"/>
          </a:p>
        </p:txBody>
      </p:sp>
    </p:spTree>
    <p:extLst>
      <p:ext uri="{BB962C8B-B14F-4D97-AF65-F5344CB8AC3E}">
        <p14:creationId xmlns:p14="http://schemas.microsoft.com/office/powerpoint/2010/main" val="300234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amily Tree incl instructions">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77237628-C3E9-E23E-0BBB-FB86686AFA56}"/>
              </a:ext>
            </a:extLst>
          </p:cNvPr>
          <p:cNvSpPr>
            <a:spLocks noGrp="1"/>
          </p:cNvSpPr>
          <p:nvPr>
            <p:ph type="pic" sz="quarter" idx="166"/>
          </p:nvPr>
        </p:nvSpPr>
        <p:spPr>
          <a:xfrm>
            <a:off x="914400" y="3458308"/>
            <a:ext cx="1828800" cy="1828800"/>
          </a:xfrm>
          <a:prstGeom prst="roundRect">
            <a:avLst/>
          </a:prstGeom>
          <a:solidFill>
            <a:schemeClr val="bg1"/>
          </a:solidFill>
          <a:ln w="12700">
            <a:solidFill>
              <a:schemeClr val="bg1"/>
            </a:solidFill>
          </a:ln>
        </p:spPr>
        <p:txBody>
          <a:bodyPr lIns="0" tIns="0" rIns="0" anchor="t">
            <a:normAutofit/>
          </a:bodyPr>
          <a:lstStyle>
            <a:lvl1pPr marL="0" indent="0" algn="ctr">
              <a:buFontTx/>
              <a:buNone/>
              <a:defRPr sz="1000"/>
            </a:lvl1pPr>
          </a:lstStyle>
          <a:p>
            <a:r>
              <a:rPr lang="en-US" dirty="0"/>
              <a:t>Click icon to add picture</a:t>
            </a:r>
          </a:p>
        </p:txBody>
      </p:sp>
    </p:spTree>
    <p:extLst>
      <p:ext uri="{BB962C8B-B14F-4D97-AF65-F5344CB8AC3E}">
        <p14:creationId xmlns:p14="http://schemas.microsoft.com/office/powerpoint/2010/main" val="224869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mily Tree incl instructions">
    <p:spTree>
      <p:nvGrpSpPr>
        <p:cNvPr id="1" name=""/>
        <p:cNvGrpSpPr/>
        <p:nvPr/>
      </p:nvGrpSpPr>
      <p:grpSpPr>
        <a:xfrm>
          <a:off x="0" y="0"/>
          <a:ext cx="0" cy="0"/>
          <a:chOff x="0" y="0"/>
          <a:chExt cx="0" cy="0"/>
        </a:xfrm>
      </p:grpSpPr>
      <p:sp>
        <p:nvSpPr>
          <p:cNvPr id="68" name="Picture Placeholder 6">
            <a:extLst>
              <a:ext uri="{FF2B5EF4-FFF2-40B4-BE49-F238E27FC236}">
                <a16:creationId xmlns:a16="http://schemas.microsoft.com/office/drawing/2014/main" id="{48F44173-9A8F-01F3-3220-0F689EBC6A0C}"/>
              </a:ext>
            </a:extLst>
          </p:cNvPr>
          <p:cNvSpPr>
            <a:spLocks noGrp="1"/>
          </p:cNvSpPr>
          <p:nvPr>
            <p:ph type="pic" sz="quarter" idx="162"/>
          </p:nvPr>
        </p:nvSpPr>
        <p:spPr>
          <a:xfrm>
            <a:off x="5363350" y="3458308"/>
            <a:ext cx="1828800" cy="1828800"/>
          </a:xfrm>
          <a:prstGeom prst="roundRect">
            <a:avLst/>
          </a:prstGeom>
          <a:solidFill>
            <a:schemeClr val="bg1"/>
          </a:solidFill>
          <a:ln w="12700">
            <a:solidFill>
              <a:schemeClr val="bg1"/>
            </a:solidFill>
          </a:ln>
        </p:spPr>
        <p:txBody>
          <a:bodyPr lIns="0" tIns="0" rIns="0" anchor="t">
            <a:normAutofit/>
          </a:bodyPr>
          <a:lstStyle>
            <a:lvl1pPr marL="0" indent="0" algn="ctr">
              <a:buFontTx/>
              <a:buNone/>
              <a:defRPr sz="1000"/>
            </a:lvl1pPr>
          </a:lstStyle>
          <a:p>
            <a:r>
              <a:rPr lang="en-US" dirty="0"/>
              <a:t>Click icon to add picture</a:t>
            </a:r>
          </a:p>
        </p:txBody>
      </p:sp>
      <p:sp>
        <p:nvSpPr>
          <p:cNvPr id="2" name="Picture Placeholder 6">
            <a:extLst>
              <a:ext uri="{FF2B5EF4-FFF2-40B4-BE49-F238E27FC236}">
                <a16:creationId xmlns:a16="http://schemas.microsoft.com/office/drawing/2014/main" id="{54BE9130-EE4C-DB6A-8F98-1FB216173D8D}"/>
              </a:ext>
            </a:extLst>
          </p:cNvPr>
          <p:cNvSpPr>
            <a:spLocks noGrp="1"/>
          </p:cNvSpPr>
          <p:nvPr>
            <p:ph type="pic" sz="quarter" idx="165"/>
          </p:nvPr>
        </p:nvSpPr>
        <p:spPr>
          <a:xfrm>
            <a:off x="3073100" y="3429000"/>
            <a:ext cx="1828800" cy="1828800"/>
          </a:xfrm>
          <a:prstGeom prst="roundRect">
            <a:avLst/>
          </a:prstGeom>
          <a:solidFill>
            <a:schemeClr val="bg1"/>
          </a:solidFill>
          <a:ln w="12700">
            <a:solidFill>
              <a:schemeClr val="bg1"/>
            </a:solidFill>
          </a:ln>
        </p:spPr>
        <p:txBody>
          <a:bodyPr lIns="0" tIns="0" rIns="0" anchor="t">
            <a:normAutofit/>
          </a:bodyPr>
          <a:lstStyle>
            <a:lvl1pPr marL="0" indent="0" algn="ctr">
              <a:buFontTx/>
              <a:buNone/>
              <a:defRPr sz="1000"/>
            </a:lvl1pPr>
          </a:lstStyle>
          <a:p>
            <a:r>
              <a:rPr lang="en-US" dirty="0"/>
              <a:t>Click icon to add picture</a:t>
            </a:r>
          </a:p>
        </p:txBody>
      </p:sp>
      <p:sp>
        <p:nvSpPr>
          <p:cNvPr id="3" name="Picture Placeholder 6">
            <a:extLst>
              <a:ext uri="{FF2B5EF4-FFF2-40B4-BE49-F238E27FC236}">
                <a16:creationId xmlns:a16="http://schemas.microsoft.com/office/drawing/2014/main" id="{77237628-C3E9-E23E-0BBB-FB86686AFA56}"/>
              </a:ext>
            </a:extLst>
          </p:cNvPr>
          <p:cNvSpPr>
            <a:spLocks noGrp="1"/>
          </p:cNvSpPr>
          <p:nvPr>
            <p:ph type="pic" sz="quarter" idx="166"/>
          </p:nvPr>
        </p:nvSpPr>
        <p:spPr>
          <a:xfrm>
            <a:off x="914400" y="3458308"/>
            <a:ext cx="1828800" cy="1828800"/>
          </a:xfrm>
          <a:prstGeom prst="roundRect">
            <a:avLst/>
          </a:prstGeom>
          <a:solidFill>
            <a:schemeClr val="bg1"/>
          </a:solidFill>
          <a:ln w="12700">
            <a:solidFill>
              <a:schemeClr val="bg1"/>
            </a:solidFill>
          </a:ln>
        </p:spPr>
        <p:txBody>
          <a:bodyPr lIns="0" tIns="0" rIns="0" anchor="t">
            <a:normAutofit/>
          </a:bodyPr>
          <a:lstStyle>
            <a:lvl1pPr marL="0" indent="0" algn="ctr">
              <a:buFontTx/>
              <a:buNone/>
              <a:defRPr sz="1000"/>
            </a:lvl1pPr>
          </a:lstStyle>
          <a:p>
            <a:r>
              <a:rPr lang="en-US" dirty="0"/>
              <a:t>Click icon to add picture</a:t>
            </a:r>
          </a:p>
        </p:txBody>
      </p:sp>
    </p:spTree>
    <p:extLst>
      <p:ext uri="{BB962C8B-B14F-4D97-AF65-F5344CB8AC3E}">
        <p14:creationId xmlns:p14="http://schemas.microsoft.com/office/powerpoint/2010/main" val="6331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01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bg>
      <p:bgPr>
        <a:gradFill>
          <a:gsLst>
            <a:gs pos="1000">
              <a:schemeClr val="bg1">
                <a:lumMod val="95000"/>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73D4E5E2-CF41-47B2-9F50-8E509C9A95B2}"/>
              </a:ext>
            </a:extLst>
          </p:cNvPr>
          <p:cNvGrpSpPr/>
          <p:nvPr userDrawn="1"/>
        </p:nvGrpSpPr>
        <p:grpSpPr>
          <a:xfrm>
            <a:off x="376199" y="1131290"/>
            <a:ext cx="2481539" cy="2845072"/>
            <a:chOff x="449781" y="731902"/>
            <a:chExt cx="2481539" cy="2845072"/>
          </a:xfrm>
        </p:grpSpPr>
        <p:sp>
          <p:nvSpPr>
            <p:cNvPr id="20" name="Freeform: Shape 19">
              <a:extLst>
                <a:ext uri="{FF2B5EF4-FFF2-40B4-BE49-F238E27FC236}">
                  <a16:creationId xmlns:a16="http://schemas.microsoft.com/office/drawing/2014/main" id="{BCC4D1C1-96FF-4B5E-B7DD-A50D49276E83}"/>
                </a:ext>
              </a:extLst>
            </p:cNvPr>
            <p:cNvSpPr/>
            <p:nvPr userDrawn="1"/>
          </p:nvSpPr>
          <p:spPr>
            <a:xfrm>
              <a:off x="1193960" y="3327592"/>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27" name="Group 26">
              <a:extLst>
                <a:ext uri="{FF2B5EF4-FFF2-40B4-BE49-F238E27FC236}">
                  <a16:creationId xmlns:a16="http://schemas.microsoft.com/office/drawing/2014/main" id="{F2012E6F-AA94-4B9B-B931-BB7EF01CF600}"/>
                </a:ext>
              </a:extLst>
            </p:cNvPr>
            <p:cNvGrpSpPr/>
            <p:nvPr userDrawn="1"/>
          </p:nvGrpSpPr>
          <p:grpSpPr>
            <a:xfrm>
              <a:off x="449781" y="731902"/>
              <a:ext cx="990600" cy="2845072"/>
              <a:chOff x="310246" y="679523"/>
              <a:chExt cx="990600" cy="2845072"/>
            </a:xfrm>
          </p:grpSpPr>
          <p:sp>
            <p:nvSpPr>
              <p:cNvPr id="23" name="Flowchart: Display 22">
                <a:extLst>
                  <a:ext uri="{FF2B5EF4-FFF2-40B4-BE49-F238E27FC236}">
                    <a16:creationId xmlns:a16="http://schemas.microsoft.com/office/drawing/2014/main" id="{06ACE013-89A3-4AEB-A597-B259D50DE211}"/>
                  </a:ext>
                </a:extLst>
              </p:cNvPr>
              <p:cNvSpPr/>
              <p:nvPr userDrawn="1"/>
            </p:nvSpPr>
            <p:spPr>
              <a:xfrm rot="16200000">
                <a:off x="289079" y="700690"/>
                <a:ext cx="1032933" cy="990600"/>
              </a:xfrm>
              <a:prstGeom prst="flowChartDisplay">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 name="Teardrop 23">
                <a:extLst>
                  <a:ext uri="{FF2B5EF4-FFF2-40B4-BE49-F238E27FC236}">
                    <a16:creationId xmlns:a16="http://schemas.microsoft.com/office/drawing/2014/main" id="{42F02DED-3AF6-42D6-8F14-3D482EA27166}"/>
                  </a:ext>
                </a:extLst>
              </p:cNvPr>
              <p:cNvSpPr/>
              <p:nvPr userDrawn="1"/>
            </p:nvSpPr>
            <p:spPr>
              <a:xfrm rot="18899663">
                <a:off x="680854" y="3275213"/>
                <a:ext cx="249382" cy="249382"/>
              </a:xfrm>
              <a:prstGeom prst="teardrop">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26" name="Straight Connector 25">
                <a:extLst>
                  <a:ext uri="{FF2B5EF4-FFF2-40B4-BE49-F238E27FC236}">
                    <a16:creationId xmlns:a16="http://schemas.microsoft.com/office/drawing/2014/main" id="{3FE00D23-23DB-450E-8342-BF40414DBB9A}"/>
                  </a:ext>
                </a:extLst>
              </p:cNvPr>
              <p:cNvCxnSpPr>
                <a:stCxn id="23" idx="1"/>
                <a:endCxn id="24" idx="7"/>
              </p:cNvCxnSpPr>
              <p:nvPr userDrawn="1"/>
            </p:nvCxnSpPr>
            <p:spPr>
              <a:xfrm flipH="1">
                <a:off x="805528" y="1712457"/>
                <a:ext cx="18" cy="1511107"/>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50" name="Rectangle: Rounded Corners 49">
            <a:extLst>
              <a:ext uri="{FF2B5EF4-FFF2-40B4-BE49-F238E27FC236}">
                <a16:creationId xmlns:a16="http://schemas.microsoft.com/office/drawing/2014/main" id="{3B465149-90D5-4AA1-919B-893CAE488574}"/>
              </a:ext>
            </a:extLst>
          </p:cNvPr>
          <p:cNvSpPr/>
          <p:nvPr userDrawn="1"/>
        </p:nvSpPr>
        <p:spPr>
          <a:xfrm>
            <a:off x="1120378" y="2301766"/>
            <a:ext cx="1737360" cy="1282263"/>
          </a:xfrm>
          <a:prstGeom prst="roundRect">
            <a:avLst>
              <a:gd name="adj" fmla="val 10074"/>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46" name="Group 45">
            <a:extLst>
              <a:ext uri="{FF2B5EF4-FFF2-40B4-BE49-F238E27FC236}">
                <a16:creationId xmlns:a16="http://schemas.microsoft.com/office/drawing/2014/main" id="{09E75E0F-91D4-48B9-B8D7-50C65E859BA3}"/>
              </a:ext>
            </a:extLst>
          </p:cNvPr>
          <p:cNvGrpSpPr/>
          <p:nvPr userDrawn="1"/>
        </p:nvGrpSpPr>
        <p:grpSpPr>
          <a:xfrm>
            <a:off x="2636182" y="3724159"/>
            <a:ext cx="2481241" cy="2845072"/>
            <a:chOff x="3580478" y="3327592"/>
            <a:chExt cx="2481241" cy="2845072"/>
          </a:xfrm>
        </p:grpSpPr>
        <p:sp>
          <p:nvSpPr>
            <p:cNvPr id="19" name="Freeform: Shape 18">
              <a:extLst>
                <a:ext uri="{FF2B5EF4-FFF2-40B4-BE49-F238E27FC236}">
                  <a16:creationId xmlns:a16="http://schemas.microsoft.com/office/drawing/2014/main" id="{0DD68C0D-A017-45D6-BB27-9B3E06DDB704}"/>
                </a:ext>
              </a:extLst>
            </p:cNvPr>
            <p:cNvSpPr/>
            <p:nvPr userDrawn="1"/>
          </p:nvSpPr>
          <p:spPr>
            <a:xfrm>
              <a:off x="4324359" y="3327592"/>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36" name="Group 35">
              <a:extLst>
                <a:ext uri="{FF2B5EF4-FFF2-40B4-BE49-F238E27FC236}">
                  <a16:creationId xmlns:a16="http://schemas.microsoft.com/office/drawing/2014/main" id="{59595E80-B3F5-4BDF-9674-17BA742BFCD8}"/>
                </a:ext>
              </a:extLst>
            </p:cNvPr>
            <p:cNvGrpSpPr/>
            <p:nvPr userDrawn="1"/>
          </p:nvGrpSpPr>
          <p:grpSpPr>
            <a:xfrm rot="10800000">
              <a:off x="3580478" y="3327592"/>
              <a:ext cx="990600" cy="2845072"/>
              <a:chOff x="310245" y="679523"/>
              <a:chExt cx="990600" cy="2845072"/>
            </a:xfrm>
          </p:grpSpPr>
          <p:sp>
            <p:nvSpPr>
              <p:cNvPr id="37" name="Flowchart: Display 36">
                <a:extLst>
                  <a:ext uri="{FF2B5EF4-FFF2-40B4-BE49-F238E27FC236}">
                    <a16:creationId xmlns:a16="http://schemas.microsoft.com/office/drawing/2014/main" id="{0EB63076-286D-42D4-B6E3-150127BB011E}"/>
                  </a:ext>
                </a:extLst>
              </p:cNvPr>
              <p:cNvSpPr/>
              <p:nvPr userDrawn="1"/>
            </p:nvSpPr>
            <p:spPr>
              <a:xfrm rot="16200000">
                <a:off x="289078" y="700690"/>
                <a:ext cx="1032933" cy="990600"/>
              </a:xfrm>
              <a:prstGeom prst="flowChartDisplay">
                <a:avLst/>
              </a:prstGeom>
              <a:solidFill>
                <a:schemeClr val="bg1"/>
              </a:solid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8" name="Teardrop 37">
                <a:extLst>
                  <a:ext uri="{FF2B5EF4-FFF2-40B4-BE49-F238E27FC236}">
                    <a16:creationId xmlns:a16="http://schemas.microsoft.com/office/drawing/2014/main" id="{08388872-548B-4F74-8ADA-BA79278B29DA}"/>
                  </a:ext>
                </a:extLst>
              </p:cNvPr>
              <p:cNvSpPr/>
              <p:nvPr userDrawn="1"/>
            </p:nvSpPr>
            <p:spPr>
              <a:xfrm rot="18899663">
                <a:off x="680854" y="3275213"/>
                <a:ext cx="249382" cy="249382"/>
              </a:xfrm>
              <a:prstGeom prst="teardrop">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39" name="Straight Connector 38">
                <a:extLst>
                  <a:ext uri="{FF2B5EF4-FFF2-40B4-BE49-F238E27FC236}">
                    <a16:creationId xmlns:a16="http://schemas.microsoft.com/office/drawing/2014/main" id="{7C367834-D910-4D8A-AE27-D24B90B8FED9}"/>
                  </a:ext>
                </a:extLst>
              </p:cNvPr>
              <p:cNvCxnSpPr>
                <a:stCxn id="37" idx="1"/>
                <a:endCxn id="38" idx="7"/>
              </p:cNvCxnSpPr>
              <p:nvPr userDrawn="1"/>
            </p:nvCxnSpPr>
            <p:spPr>
              <a:xfrm flipH="1">
                <a:off x="805528" y="1712457"/>
                <a:ext cx="17" cy="1511107"/>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52" name="Rectangle: Rounded Corners 51">
            <a:extLst>
              <a:ext uri="{FF2B5EF4-FFF2-40B4-BE49-F238E27FC236}">
                <a16:creationId xmlns:a16="http://schemas.microsoft.com/office/drawing/2014/main" id="{7CF13D38-5B6A-4696-A3FC-685C7C5C2F98}"/>
              </a:ext>
            </a:extLst>
          </p:cNvPr>
          <p:cNvSpPr/>
          <p:nvPr userDrawn="1"/>
        </p:nvSpPr>
        <p:spPr>
          <a:xfrm>
            <a:off x="3380063" y="4113787"/>
            <a:ext cx="1737360" cy="1282263"/>
          </a:xfrm>
          <a:prstGeom prst="roundRect">
            <a:avLst>
              <a:gd name="adj" fmla="val 10074"/>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47" name="Group 46">
            <a:extLst>
              <a:ext uri="{FF2B5EF4-FFF2-40B4-BE49-F238E27FC236}">
                <a16:creationId xmlns:a16="http://schemas.microsoft.com/office/drawing/2014/main" id="{27E4BCAD-9B1F-4FCE-B6D6-D4263D7192A8}"/>
              </a:ext>
            </a:extLst>
          </p:cNvPr>
          <p:cNvGrpSpPr/>
          <p:nvPr userDrawn="1"/>
        </p:nvGrpSpPr>
        <p:grpSpPr>
          <a:xfrm>
            <a:off x="4895867" y="1131290"/>
            <a:ext cx="2480925" cy="2845072"/>
            <a:chOff x="5595782" y="731902"/>
            <a:chExt cx="2480925" cy="2845072"/>
          </a:xfrm>
        </p:grpSpPr>
        <p:sp>
          <p:nvSpPr>
            <p:cNvPr id="15" name="Freeform: Shape 14">
              <a:extLst>
                <a:ext uri="{FF2B5EF4-FFF2-40B4-BE49-F238E27FC236}">
                  <a16:creationId xmlns:a16="http://schemas.microsoft.com/office/drawing/2014/main" id="{4FF40056-7D5D-434C-A112-A71B3AC1C5FB}"/>
                </a:ext>
              </a:extLst>
            </p:cNvPr>
            <p:cNvSpPr/>
            <p:nvPr userDrawn="1"/>
          </p:nvSpPr>
          <p:spPr>
            <a:xfrm>
              <a:off x="6339347" y="3327592"/>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28" name="Group 27">
              <a:extLst>
                <a:ext uri="{FF2B5EF4-FFF2-40B4-BE49-F238E27FC236}">
                  <a16:creationId xmlns:a16="http://schemas.microsoft.com/office/drawing/2014/main" id="{C69BC877-8213-4692-9A4D-FD7B88E7C5A6}"/>
                </a:ext>
              </a:extLst>
            </p:cNvPr>
            <p:cNvGrpSpPr/>
            <p:nvPr userDrawn="1"/>
          </p:nvGrpSpPr>
          <p:grpSpPr>
            <a:xfrm>
              <a:off x="5595782" y="731902"/>
              <a:ext cx="990600" cy="2845072"/>
              <a:chOff x="310245" y="679523"/>
              <a:chExt cx="990600" cy="2845072"/>
            </a:xfrm>
          </p:grpSpPr>
          <p:sp>
            <p:nvSpPr>
              <p:cNvPr id="29" name="Flowchart: Display 28">
                <a:extLst>
                  <a:ext uri="{FF2B5EF4-FFF2-40B4-BE49-F238E27FC236}">
                    <a16:creationId xmlns:a16="http://schemas.microsoft.com/office/drawing/2014/main" id="{1AE2468A-ED10-4324-82BB-5A0BA4827E36}"/>
                  </a:ext>
                </a:extLst>
              </p:cNvPr>
              <p:cNvSpPr/>
              <p:nvPr userDrawn="1"/>
            </p:nvSpPr>
            <p:spPr>
              <a:xfrm rot="16200000">
                <a:off x="289078" y="700690"/>
                <a:ext cx="1032933" cy="990600"/>
              </a:xfrm>
              <a:prstGeom prst="flowChartDisplay">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0" name="Teardrop 29">
                <a:extLst>
                  <a:ext uri="{FF2B5EF4-FFF2-40B4-BE49-F238E27FC236}">
                    <a16:creationId xmlns:a16="http://schemas.microsoft.com/office/drawing/2014/main" id="{E56C60B5-1DC8-4DF5-8C79-7D0234192ECE}"/>
                  </a:ext>
                </a:extLst>
              </p:cNvPr>
              <p:cNvSpPr/>
              <p:nvPr userDrawn="1"/>
            </p:nvSpPr>
            <p:spPr>
              <a:xfrm rot="18899663">
                <a:off x="680854" y="3275213"/>
                <a:ext cx="249382" cy="249382"/>
              </a:xfrm>
              <a:prstGeom prst="teardrop">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31" name="Straight Connector 30">
                <a:extLst>
                  <a:ext uri="{FF2B5EF4-FFF2-40B4-BE49-F238E27FC236}">
                    <a16:creationId xmlns:a16="http://schemas.microsoft.com/office/drawing/2014/main" id="{108426C8-666D-4D49-A5A2-EF7D4925E701}"/>
                  </a:ext>
                </a:extLst>
              </p:cNvPr>
              <p:cNvCxnSpPr>
                <a:stCxn id="29" idx="1"/>
                <a:endCxn id="30" idx="7"/>
              </p:cNvCxnSpPr>
              <p:nvPr userDrawn="1"/>
            </p:nvCxnSpPr>
            <p:spPr>
              <a:xfrm flipH="1">
                <a:off x="805528" y="1712457"/>
                <a:ext cx="17" cy="1511107"/>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53" name="Rectangle: Rounded Corners 52">
            <a:extLst>
              <a:ext uri="{FF2B5EF4-FFF2-40B4-BE49-F238E27FC236}">
                <a16:creationId xmlns:a16="http://schemas.microsoft.com/office/drawing/2014/main" id="{34AC8F75-168C-4C68-93A4-C49CE0D72DA1}"/>
              </a:ext>
            </a:extLst>
          </p:cNvPr>
          <p:cNvSpPr/>
          <p:nvPr userDrawn="1"/>
        </p:nvSpPr>
        <p:spPr>
          <a:xfrm>
            <a:off x="5639097" y="2301765"/>
            <a:ext cx="1737360" cy="1282263"/>
          </a:xfrm>
          <a:prstGeom prst="roundRect">
            <a:avLst>
              <a:gd name="adj" fmla="val 10074"/>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48" name="Group 47">
            <a:extLst>
              <a:ext uri="{FF2B5EF4-FFF2-40B4-BE49-F238E27FC236}">
                <a16:creationId xmlns:a16="http://schemas.microsoft.com/office/drawing/2014/main" id="{0A47600A-5704-4A90-840D-E9311F4AB54B}"/>
              </a:ext>
            </a:extLst>
          </p:cNvPr>
          <p:cNvGrpSpPr/>
          <p:nvPr userDrawn="1"/>
        </p:nvGrpSpPr>
        <p:grpSpPr>
          <a:xfrm>
            <a:off x="7155235" y="3724159"/>
            <a:ext cx="2480925" cy="2845072"/>
            <a:chOff x="7610770" y="3314261"/>
            <a:chExt cx="2480925" cy="2845072"/>
          </a:xfrm>
        </p:grpSpPr>
        <p:sp>
          <p:nvSpPr>
            <p:cNvPr id="16" name="Freeform: Shape 15">
              <a:extLst>
                <a:ext uri="{FF2B5EF4-FFF2-40B4-BE49-F238E27FC236}">
                  <a16:creationId xmlns:a16="http://schemas.microsoft.com/office/drawing/2014/main" id="{E4844AA0-BA69-42F2-A1E9-31E3350B1AF0}"/>
                </a:ext>
              </a:extLst>
            </p:cNvPr>
            <p:cNvSpPr/>
            <p:nvPr userDrawn="1"/>
          </p:nvSpPr>
          <p:spPr>
            <a:xfrm>
              <a:off x="8354335" y="3319709"/>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40" name="Group 39">
              <a:extLst>
                <a:ext uri="{FF2B5EF4-FFF2-40B4-BE49-F238E27FC236}">
                  <a16:creationId xmlns:a16="http://schemas.microsoft.com/office/drawing/2014/main" id="{AB1BA44D-2835-4C9E-910A-11ED332B2023}"/>
                </a:ext>
              </a:extLst>
            </p:cNvPr>
            <p:cNvGrpSpPr/>
            <p:nvPr userDrawn="1"/>
          </p:nvGrpSpPr>
          <p:grpSpPr>
            <a:xfrm rot="10800000">
              <a:off x="7610770" y="3314261"/>
              <a:ext cx="990600" cy="2845072"/>
              <a:chOff x="310245" y="679523"/>
              <a:chExt cx="990600" cy="2845072"/>
            </a:xfrm>
          </p:grpSpPr>
          <p:sp>
            <p:nvSpPr>
              <p:cNvPr id="41" name="Flowchart: Display 40">
                <a:extLst>
                  <a:ext uri="{FF2B5EF4-FFF2-40B4-BE49-F238E27FC236}">
                    <a16:creationId xmlns:a16="http://schemas.microsoft.com/office/drawing/2014/main" id="{7968DDF3-A7FB-4CFF-BEDD-FAFD948222BF}"/>
                  </a:ext>
                </a:extLst>
              </p:cNvPr>
              <p:cNvSpPr/>
              <p:nvPr userDrawn="1"/>
            </p:nvSpPr>
            <p:spPr>
              <a:xfrm rot="16200000">
                <a:off x="289078" y="700690"/>
                <a:ext cx="1032933" cy="990600"/>
              </a:xfrm>
              <a:prstGeom prst="flowChartDisplay">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2" name="Teardrop 41">
                <a:extLst>
                  <a:ext uri="{FF2B5EF4-FFF2-40B4-BE49-F238E27FC236}">
                    <a16:creationId xmlns:a16="http://schemas.microsoft.com/office/drawing/2014/main" id="{8C0014C3-F16F-45C3-A70C-39FE594E42BA}"/>
                  </a:ext>
                </a:extLst>
              </p:cNvPr>
              <p:cNvSpPr/>
              <p:nvPr userDrawn="1"/>
            </p:nvSpPr>
            <p:spPr>
              <a:xfrm rot="18899663">
                <a:off x="680854" y="3275213"/>
                <a:ext cx="249382" cy="249382"/>
              </a:xfrm>
              <a:prstGeom prst="teardrop">
                <a:avLst/>
              </a:prstGeom>
              <a:solidFill>
                <a:schemeClr val="bg1"/>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43" name="Straight Connector 42">
                <a:extLst>
                  <a:ext uri="{FF2B5EF4-FFF2-40B4-BE49-F238E27FC236}">
                    <a16:creationId xmlns:a16="http://schemas.microsoft.com/office/drawing/2014/main" id="{CF903941-6F22-4289-9EBA-80BACB317BE3}"/>
                  </a:ext>
                </a:extLst>
              </p:cNvPr>
              <p:cNvCxnSpPr>
                <a:stCxn id="41" idx="1"/>
                <a:endCxn id="42" idx="7"/>
              </p:cNvCxnSpPr>
              <p:nvPr userDrawn="1"/>
            </p:nvCxnSpPr>
            <p:spPr>
              <a:xfrm flipH="1">
                <a:off x="805528" y="1712457"/>
                <a:ext cx="17" cy="1511107"/>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54" name="Rectangle: Rounded Corners 53">
            <a:extLst>
              <a:ext uri="{FF2B5EF4-FFF2-40B4-BE49-F238E27FC236}">
                <a16:creationId xmlns:a16="http://schemas.microsoft.com/office/drawing/2014/main" id="{E8EA4B40-CEB6-4259-861F-2BB19B0C5D63}"/>
              </a:ext>
            </a:extLst>
          </p:cNvPr>
          <p:cNvSpPr/>
          <p:nvPr userDrawn="1"/>
        </p:nvSpPr>
        <p:spPr>
          <a:xfrm>
            <a:off x="7898800" y="4113786"/>
            <a:ext cx="1737360" cy="1282263"/>
          </a:xfrm>
          <a:prstGeom prst="roundRect">
            <a:avLst>
              <a:gd name="adj" fmla="val 10074"/>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49" name="Group 48">
            <a:extLst>
              <a:ext uri="{FF2B5EF4-FFF2-40B4-BE49-F238E27FC236}">
                <a16:creationId xmlns:a16="http://schemas.microsoft.com/office/drawing/2014/main" id="{3B0FD183-4A42-4F94-A86E-8EE0AD03C1B1}"/>
              </a:ext>
            </a:extLst>
          </p:cNvPr>
          <p:cNvGrpSpPr/>
          <p:nvPr userDrawn="1"/>
        </p:nvGrpSpPr>
        <p:grpSpPr>
          <a:xfrm>
            <a:off x="9414603" y="1155569"/>
            <a:ext cx="2480327" cy="2845072"/>
            <a:chOff x="9626356" y="731902"/>
            <a:chExt cx="2480327" cy="2845072"/>
          </a:xfrm>
        </p:grpSpPr>
        <p:sp>
          <p:nvSpPr>
            <p:cNvPr id="17" name="Freeform: Shape 16">
              <a:extLst>
                <a:ext uri="{FF2B5EF4-FFF2-40B4-BE49-F238E27FC236}">
                  <a16:creationId xmlns:a16="http://schemas.microsoft.com/office/drawing/2014/main" id="{9E08103C-D37D-4AAA-80F7-3877C6552414}"/>
                </a:ext>
              </a:extLst>
            </p:cNvPr>
            <p:cNvSpPr/>
            <p:nvPr userDrawn="1"/>
          </p:nvSpPr>
          <p:spPr>
            <a:xfrm>
              <a:off x="10369323" y="3314261"/>
              <a:ext cx="1737360" cy="249382"/>
            </a:xfrm>
            <a:custGeom>
              <a:avLst/>
              <a:gdLst>
                <a:gd name="connsiteX0" fmla="*/ 0 w 1518458"/>
                <a:gd name="connsiteY0" fmla="*/ 0 h 249382"/>
                <a:gd name="connsiteX1" fmla="*/ 1393767 w 1518458"/>
                <a:gd name="connsiteY1" fmla="*/ 0 h 249382"/>
                <a:gd name="connsiteX2" fmla="*/ 1518458 w 1518458"/>
                <a:gd name="connsiteY2" fmla="*/ 124691 h 249382"/>
                <a:gd name="connsiteX3" fmla="*/ 1393767 w 1518458"/>
                <a:gd name="connsiteY3" fmla="*/ 249382 h 249382"/>
                <a:gd name="connsiteX4" fmla="*/ 0 w 1518458"/>
                <a:gd name="connsiteY4" fmla="*/ 249382 h 249382"/>
                <a:gd name="connsiteX5" fmla="*/ 124691 w 1518458"/>
                <a:gd name="connsiteY5" fmla="*/ 124691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458" h="249382">
                  <a:moveTo>
                    <a:pt x="0" y="0"/>
                  </a:moveTo>
                  <a:lnTo>
                    <a:pt x="1393767" y="0"/>
                  </a:lnTo>
                  <a:lnTo>
                    <a:pt x="1518458" y="124691"/>
                  </a:lnTo>
                  <a:lnTo>
                    <a:pt x="1393767" y="249382"/>
                  </a:lnTo>
                  <a:lnTo>
                    <a:pt x="0" y="249382"/>
                  </a:lnTo>
                  <a:lnTo>
                    <a:pt x="124691" y="12469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32" name="Group 31">
              <a:extLst>
                <a:ext uri="{FF2B5EF4-FFF2-40B4-BE49-F238E27FC236}">
                  <a16:creationId xmlns:a16="http://schemas.microsoft.com/office/drawing/2014/main" id="{BF7E66A5-9DFC-46F8-9BA6-4E9C6FFCD9E6}"/>
                </a:ext>
              </a:extLst>
            </p:cNvPr>
            <p:cNvGrpSpPr/>
            <p:nvPr userDrawn="1"/>
          </p:nvGrpSpPr>
          <p:grpSpPr>
            <a:xfrm>
              <a:off x="9626356" y="731902"/>
              <a:ext cx="990600" cy="2845072"/>
              <a:chOff x="310245" y="679523"/>
              <a:chExt cx="990600" cy="2845072"/>
            </a:xfrm>
          </p:grpSpPr>
          <p:sp>
            <p:nvSpPr>
              <p:cNvPr id="33" name="Flowchart: Display 32">
                <a:extLst>
                  <a:ext uri="{FF2B5EF4-FFF2-40B4-BE49-F238E27FC236}">
                    <a16:creationId xmlns:a16="http://schemas.microsoft.com/office/drawing/2014/main" id="{F8DEB042-6E53-476C-AD3B-7519E164C260}"/>
                  </a:ext>
                </a:extLst>
              </p:cNvPr>
              <p:cNvSpPr/>
              <p:nvPr userDrawn="1"/>
            </p:nvSpPr>
            <p:spPr>
              <a:xfrm rot="16200000">
                <a:off x="289078" y="700690"/>
                <a:ext cx="1032933" cy="990600"/>
              </a:xfrm>
              <a:prstGeom prst="flowChartDisplay">
                <a:avLst/>
              </a:prstGeom>
              <a:solidFill>
                <a:schemeClr val="bg1"/>
              </a:solidFill>
              <a:ln w="1016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4" name="Teardrop 33">
                <a:extLst>
                  <a:ext uri="{FF2B5EF4-FFF2-40B4-BE49-F238E27FC236}">
                    <a16:creationId xmlns:a16="http://schemas.microsoft.com/office/drawing/2014/main" id="{C26BCFD1-554C-453E-BC94-2AD7F124C78B}"/>
                  </a:ext>
                </a:extLst>
              </p:cNvPr>
              <p:cNvSpPr/>
              <p:nvPr userDrawn="1"/>
            </p:nvSpPr>
            <p:spPr>
              <a:xfrm rot="18899663">
                <a:off x="680854" y="3275213"/>
                <a:ext cx="249382" cy="249382"/>
              </a:xfrm>
              <a:prstGeom prst="teardrop">
                <a:avLst/>
              </a:prstGeom>
              <a:solidFill>
                <a:schemeClr val="bg1"/>
              </a:solid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35" name="Straight Connector 34">
                <a:extLst>
                  <a:ext uri="{FF2B5EF4-FFF2-40B4-BE49-F238E27FC236}">
                    <a16:creationId xmlns:a16="http://schemas.microsoft.com/office/drawing/2014/main" id="{CE163B23-5612-4951-92C2-FB0F3EA60BA3}"/>
                  </a:ext>
                </a:extLst>
              </p:cNvPr>
              <p:cNvCxnSpPr>
                <a:stCxn id="33" idx="1"/>
                <a:endCxn id="34" idx="7"/>
              </p:cNvCxnSpPr>
              <p:nvPr userDrawn="1"/>
            </p:nvCxnSpPr>
            <p:spPr>
              <a:xfrm flipH="1">
                <a:off x="805528" y="1712457"/>
                <a:ext cx="17" cy="1511107"/>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grpSp>
      </p:grpSp>
      <p:sp>
        <p:nvSpPr>
          <p:cNvPr id="55" name="Rectangle: Rounded Corners 54">
            <a:extLst>
              <a:ext uri="{FF2B5EF4-FFF2-40B4-BE49-F238E27FC236}">
                <a16:creationId xmlns:a16="http://schemas.microsoft.com/office/drawing/2014/main" id="{BE6CCC78-344D-47D6-9D62-298F4C27B177}"/>
              </a:ext>
            </a:extLst>
          </p:cNvPr>
          <p:cNvSpPr/>
          <p:nvPr userDrawn="1"/>
        </p:nvSpPr>
        <p:spPr>
          <a:xfrm>
            <a:off x="10126864" y="2301764"/>
            <a:ext cx="1737360" cy="1282263"/>
          </a:xfrm>
          <a:prstGeom prst="roundRect">
            <a:avLst>
              <a:gd name="adj" fmla="val 10074"/>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9" name="Text Placeholder 68">
            <a:extLst>
              <a:ext uri="{FF2B5EF4-FFF2-40B4-BE49-F238E27FC236}">
                <a16:creationId xmlns:a16="http://schemas.microsoft.com/office/drawing/2014/main" id="{8B67CD72-3E2F-4B3D-8FEE-7EA9FC7E6F0C}"/>
              </a:ext>
            </a:extLst>
          </p:cNvPr>
          <p:cNvSpPr>
            <a:spLocks noGrp="1"/>
          </p:cNvSpPr>
          <p:nvPr userDrawn="1">
            <p:ph type="body" sz="quarter" idx="10" hasCustomPrompt="1"/>
          </p:nvPr>
        </p:nvSpPr>
        <p:spPr>
          <a:xfrm>
            <a:off x="1120775" y="3987800"/>
            <a:ext cx="1585913" cy="468586"/>
          </a:xfrm>
          <a:prstGeom prst="rect">
            <a:avLst/>
          </a:prstGeom>
        </p:spPr>
        <p:txBody>
          <a:bodyPr/>
          <a:lstStyle>
            <a:lvl1pPr marL="0" indent="0" algn="ctr">
              <a:buNone/>
              <a:defRPr sz="2400" b="1">
                <a:solidFill>
                  <a:schemeClr val="accent1"/>
                </a:solidFill>
              </a:defRPr>
            </a:lvl1pPr>
          </a:lstStyle>
          <a:p>
            <a:pPr lvl="0"/>
            <a:r>
              <a:rPr lang="en-US" dirty="0"/>
              <a:t>20xx</a:t>
            </a:r>
          </a:p>
        </p:txBody>
      </p:sp>
      <p:sp>
        <p:nvSpPr>
          <p:cNvPr id="70" name="Text Placeholder 68">
            <a:extLst>
              <a:ext uri="{FF2B5EF4-FFF2-40B4-BE49-F238E27FC236}">
                <a16:creationId xmlns:a16="http://schemas.microsoft.com/office/drawing/2014/main" id="{F38E8D57-85C5-48AB-9DB1-A8FDE958D98F}"/>
              </a:ext>
            </a:extLst>
          </p:cNvPr>
          <p:cNvSpPr>
            <a:spLocks noGrp="1"/>
          </p:cNvSpPr>
          <p:nvPr userDrawn="1">
            <p:ph type="body" sz="quarter" idx="11" hasCustomPrompt="1"/>
          </p:nvPr>
        </p:nvSpPr>
        <p:spPr>
          <a:xfrm>
            <a:off x="3371465" y="3226676"/>
            <a:ext cx="1585913" cy="445834"/>
          </a:xfrm>
          <a:prstGeom prst="rect">
            <a:avLst/>
          </a:prstGeom>
        </p:spPr>
        <p:txBody>
          <a:bodyPr/>
          <a:lstStyle>
            <a:lvl1pPr marL="0" indent="0" algn="ctr">
              <a:buNone/>
              <a:defRPr sz="2400" b="1">
                <a:solidFill>
                  <a:schemeClr val="accent2"/>
                </a:solidFill>
              </a:defRPr>
            </a:lvl1pPr>
          </a:lstStyle>
          <a:p>
            <a:pPr lvl="0"/>
            <a:r>
              <a:rPr lang="en-US" dirty="0"/>
              <a:t>20xx</a:t>
            </a:r>
          </a:p>
        </p:txBody>
      </p:sp>
      <p:sp>
        <p:nvSpPr>
          <p:cNvPr id="71" name="Text Placeholder 68">
            <a:extLst>
              <a:ext uri="{FF2B5EF4-FFF2-40B4-BE49-F238E27FC236}">
                <a16:creationId xmlns:a16="http://schemas.microsoft.com/office/drawing/2014/main" id="{4198F121-2094-4414-B727-1ABF6D156D9A}"/>
              </a:ext>
            </a:extLst>
          </p:cNvPr>
          <p:cNvSpPr>
            <a:spLocks noGrp="1"/>
          </p:cNvSpPr>
          <p:nvPr userDrawn="1">
            <p:ph type="body" sz="quarter" idx="12" hasCustomPrompt="1"/>
          </p:nvPr>
        </p:nvSpPr>
        <p:spPr>
          <a:xfrm>
            <a:off x="5662270" y="4052290"/>
            <a:ext cx="1585913" cy="445834"/>
          </a:xfrm>
          <a:prstGeom prst="rect">
            <a:avLst/>
          </a:prstGeom>
        </p:spPr>
        <p:txBody>
          <a:bodyPr/>
          <a:lstStyle>
            <a:lvl1pPr marL="0" indent="0" algn="ctr">
              <a:buNone/>
              <a:defRPr sz="2400" b="1">
                <a:solidFill>
                  <a:schemeClr val="accent3"/>
                </a:solidFill>
              </a:defRPr>
            </a:lvl1pPr>
          </a:lstStyle>
          <a:p>
            <a:pPr lvl="0"/>
            <a:r>
              <a:rPr lang="en-US" dirty="0"/>
              <a:t>20xx</a:t>
            </a:r>
          </a:p>
        </p:txBody>
      </p:sp>
      <p:sp>
        <p:nvSpPr>
          <p:cNvPr id="72" name="Text Placeholder 68">
            <a:extLst>
              <a:ext uri="{FF2B5EF4-FFF2-40B4-BE49-F238E27FC236}">
                <a16:creationId xmlns:a16="http://schemas.microsoft.com/office/drawing/2014/main" id="{E3FC3CFE-62A4-403C-9E5E-92826237892B}"/>
              </a:ext>
            </a:extLst>
          </p:cNvPr>
          <p:cNvSpPr>
            <a:spLocks noGrp="1"/>
          </p:cNvSpPr>
          <p:nvPr userDrawn="1">
            <p:ph type="body" sz="quarter" idx="13" hasCustomPrompt="1"/>
          </p:nvPr>
        </p:nvSpPr>
        <p:spPr>
          <a:xfrm>
            <a:off x="7897804" y="3213649"/>
            <a:ext cx="1585913" cy="445834"/>
          </a:xfrm>
          <a:prstGeom prst="rect">
            <a:avLst/>
          </a:prstGeom>
        </p:spPr>
        <p:txBody>
          <a:bodyPr/>
          <a:lstStyle>
            <a:lvl1pPr marL="0" indent="0" algn="ctr">
              <a:buNone/>
              <a:defRPr sz="2400" b="1">
                <a:solidFill>
                  <a:schemeClr val="accent4"/>
                </a:solidFill>
              </a:defRPr>
            </a:lvl1pPr>
          </a:lstStyle>
          <a:p>
            <a:pPr lvl="0"/>
            <a:r>
              <a:rPr lang="en-US" dirty="0"/>
              <a:t>20xx</a:t>
            </a:r>
          </a:p>
        </p:txBody>
      </p:sp>
      <p:sp>
        <p:nvSpPr>
          <p:cNvPr id="73" name="Text Placeholder 68">
            <a:extLst>
              <a:ext uri="{FF2B5EF4-FFF2-40B4-BE49-F238E27FC236}">
                <a16:creationId xmlns:a16="http://schemas.microsoft.com/office/drawing/2014/main" id="{65C03126-CE58-4E57-A3FC-BB298EE10793}"/>
              </a:ext>
            </a:extLst>
          </p:cNvPr>
          <p:cNvSpPr>
            <a:spLocks noGrp="1"/>
          </p:cNvSpPr>
          <p:nvPr userDrawn="1">
            <p:ph type="body" sz="quarter" idx="14" hasCustomPrompt="1"/>
          </p:nvPr>
        </p:nvSpPr>
        <p:spPr>
          <a:xfrm>
            <a:off x="10183646" y="4025190"/>
            <a:ext cx="1556251" cy="445834"/>
          </a:xfrm>
          <a:prstGeom prst="rect">
            <a:avLst/>
          </a:prstGeom>
        </p:spPr>
        <p:txBody>
          <a:bodyPr/>
          <a:lstStyle>
            <a:lvl1pPr marL="0" indent="0" algn="ctr">
              <a:buNone/>
              <a:defRPr sz="2400" b="1">
                <a:solidFill>
                  <a:schemeClr val="accent5"/>
                </a:solidFill>
              </a:defRPr>
            </a:lvl1pPr>
          </a:lstStyle>
          <a:p>
            <a:pPr lvl="0"/>
            <a:r>
              <a:rPr lang="en-US" dirty="0"/>
              <a:t>20xx</a:t>
            </a:r>
          </a:p>
        </p:txBody>
      </p:sp>
      <p:sp>
        <p:nvSpPr>
          <p:cNvPr id="75" name="Text Placeholder 74">
            <a:extLst>
              <a:ext uri="{FF2B5EF4-FFF2-40B4-BE49-F238E27FC236}">
                <a16:creationId xmlns:a16="http://schemas.microsoft.com/office/drawing/2014/main" id="{A051197C-E077-4731-B77B-6E25FE6DB898}"/>
              </a:ext>
            </a:extLst>
          </p:cNvPr>
          <p:cNvSpPr>
            <a:spLocks noGrp="1"/>
          </p:cNvSpPr>
          <p:nvPr userDrawn="1">
            <p:ph type="body" sz="quarter" idx="15"/>
          </p:nvPr>
        </p:nvSpPr>
        <p:spPr>
          <a:xfrm>
            <a:off x="1120775" y="2427889"/>
            <a:ext cx="1728788" cy="1156685"/>
          </a:xfrm>
          <a:prstGeom prst="rect">
            <a:avLst/>
          </a:prstGeom>
        </p:spPr>
        <p:txBody>
          <a:bodyPr>
            <a:normAutofit/>
          </a:bodyPr>
          <a:lstStyle>
            <a:lvl1pPr marL="0" indent="0">
              <a:buNone/>
              <a:defRPr sz="1200"/>
            </a:lvl1pPr>
          </a:lstStyle>
          <a:p>
            <a:pPr lvl="0"/>
            <a:r>
              <a:rPr lang="en-US"/>
              <a:t>Click to edit Master text styles</a:t>
            </a:r>
          </a:p>
        </p:txBody>
      </p:sp>
      <p:sp>
        <p:nvSpPr>
          <p:cNvPr id="76" name="Text Placeholder 74">
            <a:extLst>
              <a:ext uri="{FF2B5EF4-FFF2-40B4-BE49-F238E27FC236}">
                <a16:creationId xmlns:a16="http://schemas.microsoft.com/office/drawing/2014/main" id="{94E15A42-1C1B-41C1-98D7-5F862CABEA80}"/>
              </a:ext>
            </a:extLst>
          </p:cNvPr>
          <p:cNvSpPr>
            <a:spLocks noGrp="1"/>
          </p:cNvSpPr>
          <p:nvPr userDrawn="1">
            <p:ph type="body" sz="quarter" idx="16"/>
          </p:nvPr>
        </p:nvSpPr>
        <p:spPr>
          <a:xfrm>
            <a:off x="3371465" y="4225158"/>
            <a:ext cx="1728788" cy="1151153"/>
          </a:xfrm>
          <a:prstGeom prst="rect">
            <a:avLst/>
          </a:prstGeom>
        </p:spPr>
        <p:txBody>
          <a:bodyPr>
            <a:normAutofit/>
          </a:bodyPr>
          <a:lstStyle>
            <a:lvl1pPr marL="0" indent="0">
              <a:buNone/>
              <a:defRPr sz="1200"/>
            </a:lvl1pPr>
          </a:lstStyle>
          <a:p>
            <a:pPr lvl="0"/>
            <a:r>
              <a:rPr lang="en-US"/>
              <a:t>Click to edit Master text styles</a:t>
            </a:r>
          </a:p>
        </p:txBody>
      </p:sp>
      <p:sp>
        <p:nvSpPr>
          <p:cNvPr id="77" name="Text Placeholder 74">
            <a:extLst>
              <a:ext uri="{FF2B5EF4-FFF2-40B4-BE49-F238E27FC236}">
                <a16:creationId xmlns:a16="http://schemas.microsoft.com/office/drawing/2014/main" id="{4E361932-4C94-4975-A440-9F74D0847907}"/>
              </a:ext>
            </a:extLst>
          </p:cNvPr>
          <p:cNvSpPr>
            <a:spLocks noGrp="1"/>
          </p:cNvSpPr>
          <p:nvPr userDrawn="1">
            <p:ph type="body" sz="quarter" idx="17"/>
          </p:nvPr>
        </p:nvSpPr>
        <p:spPr>
          <a:xfrm>
            <a:off x="5643383" y="2427889"/>
            <a:ext cx="1728788" cy="1156138"/>
          </a:xfrm>
          <a:prstGeom prst="rect">
            <a:avLst/>
          </a:prstGeom>
        </p:spPr>
        <p:txBody>
          <a:bodyPr>
            <a:normAutofit/>
          </a:bodyPr>
          <a:lstStyle>
            <a:lvl1pPr marL="0" indent="0">
              <a:buNone/>
              <a:defRPr sz="1200"/>
            </a:lvl1pPr>
          </a:lstStyle>
          <a:p>
            <a:pPr lvl="0"/>
            <a:r>
              <a:rPr lang="en-US"/>
              <a:t>Click to edit Master text styles</a:t>
            </a:r>
          </a:p>
        </p:txBody>
      </p:sp>
      <p:sp>
        <p:nvSpPr>
          <p:cNvPr id="78" name="Text Placeholder 74">
            <a:extLst>
              <a:ext uri="{FF2B5EF4-FFF2-40B4-BE49-F238E27FC236}">
                <a16:creationId xmlns:a16="http://schemas.microsoft.com/office/drawing/2014/main" id="{D3C6EF22-CA89-422B-8C85-459BCA9532FA}"/>
              </a:ext>
            </a:extLst>
          </p:cNvPr>
          <p:cNvSpPr>
            <a:spLocks noGrp="1"/>
          </p:cNvSpPr>
          <p:nvPr userDrawn="1">
            <p:ph type="body" sz="quarter" idx="18"/>
          </p:nvPr>
        </p:nvSpPr>
        <p:spPr>
          <a:xfrm>
            <a:off x="7889407" y="4225157"/>
            <a:ext cx="1728788" cy="1171327"/>
          </a:xfrm>
          <a:prstGeom prst="rect">
            <a:avLst/>
          </a:prstGeom>
        </p:spPr>
        <p:txBody>
          <a:bodyPr>
            <a:normAutofit/>
          </a:bodyPr>
          <a:lstStyle>
            <a:lvl1pPr marL="0" indent="0">
              <a:buNone/>
              <a:defRPr sz="1200"/>
            </a:lvl1pPr>
          </a:lstStyle>
          <a:p>
            <a:pPr lvl="0"/>
            <a:r>
              <a:rPr lang="en-US"/>
              <a:t>Click to edit Master text styles</a:t>
            </a:r>
          </a:p>
        </p:txBody>
      </p:sp>
      <p:sp>
        <p:nvSpPr>
          <p:cNvPr id="79" name="Text Placeholder 74">
            <a:extLst>
              <a:ext uri="{FF2B5EF4-FFF2-40B4-BE49-F238E27FC236}">
                <a16:creationId xmlns:a16="http://schemas.microsoft.com/office/drawing/2014/main" id="{13BE834B-38E1-42BC-8467-6B0BE1838179}"/>
              </a:ext>
            </a:extLst>
          </p:cNvPr>
          <p:cNvSpPr>
            <a:spLocks noGrp="1"/>
          </p:cNvSpPr>
          <p:nvPr userDrawn="1">
            <p:ph type="body" sz="quarter" idx="19"/>
          </p:nvPr>
        </p:nvSpPr>
        <p:spPr>
          <a:xfrm>
            <a:off x="10126864" y="2427889"/>
            <a:ext cx="1728788" cy="1156138"/>
          </a:xfrm>
          <a:prstGeom prst="rect">
            <a:avLst/>
          </a:prstGeom>
        </p:spPr>
        <p:txBody>
          <a:bodyPr>
            <a:normAutofit/>
          </a:bodyPr>
          <a:lstStyle>
            <a:lvl1pPr marL="0" indent="0">
              <a:buNone/>
              <a:defRPr sz="1200"/>
            </a:lvl1pPr>
          </a:lstStyle>
          <a:p>
            <a:pPr lvl="0"/>
            <a:r>
              <a:rPr lang="en-US"/>
              <a:t>Click to edit Master text styles</a:t>
            </a:r>
          </a:p>
        </p:txBody>
      </p:sp>
      <p:sp>
        <p:nvSpPr>
          <p:cNvPr id="80" name="Title 79">
            <a:extLst>
              <a:ext uri="{FF2B5EF4-FFF2-40B4-BE49-F238E27FC236}">
                <a16:creationId xmlns:a16="http://schemas.microsoft.com/office/drawing/2014/main" id="{B01B37D2-6ED5-4AE0-9451-213B7C437A46}"/>
              </a:ext>
            </a:extLst>
          </p:cNvPr>
          <p:cNvSpPr>
            <a:spLocks noGrp="1"/>
          </p:cNvSpPr>
          <p:nvPr userDrawn="1">
            <p:ph type="title"/>
          </p:nvPr>
        </p:nvSpPr>
        <p:spPr>
          <a:xfrm>
            <a:off x="838200" y="302884"/>
            <a:ext cx="10515600" cy="508075"/>
          </a:xfrm>
          <a:prstGeom prst="rect">
            <a:avLst/>
          </a:prstGeom>
        </p:spPr>
        <p:txBody>
          <a:bodyPr/>
          <a:lstStyle>
            <a:lvl1pPr algn="ctr">
              <a:defRPr sz="4000"/>
            </a:lvl1pPr>
          </a:lstStyle>
          <a:p>
            <a:r>
              <a:rPr lang="en-US"/>
              <a:t>Click to edit Master title style</a:t>
            </a:r>
            <a:endParaRPr lang="en-US" dirty="0"/>
          </a:p>
        </p:txBody>
      </p:sp>
    </p:spTree>
    <p:extLst>
      <p:ext uri="{BB962C8B-B14F-4D97-AF65-F5344CB8AC3E}">
        <p14:creationId xmlns:p14="http://schemas.microsoft.com/office/powerpoint/2010/main" val="357681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9E79-7274-3DB2-0D99-C74F06404C9C}"/>
              </a:ext>
            </a:extLst>
          </p:cNvPr>
          <p:cNvSpPr>
            <a:spLocks noGrp="1"/>
          </p:cNvSpPr>
          <p:nvPr>
            <p:ph type="title"/>
          </p:nvPr>
        </p:nvSpPr>
        <p:spPr>
          <a:xfrm>
            <a:off x="612648" y="1291717"/>
            <a:ext cx="10741152" cy="713867"/>
          </a:xfrm>
        </p:spPr>
        <p:txBody>
          <a:bodyPr>
            <a:normAutofit/>
          </a:bodyPr>
          <a:lstStyle>
            <a:lvl1pPr>
              <a:defRPr sz="40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E3627B2-5370-AE96-42C7-18FD9EC06558}"/>
              </a:ext>
            </a:extLst>
          </p:cNvPr>
          <p:cNvSpPr>
            <a:spLocks noGrp="1"/>
          </p:cNvSpPr>
          <p:nvPr>
            <p:ph idx="1"/>
          </p:nvPr>
        </p:nvSpPr>
        <p:spPr>
          <a:xfrm>
            <a:off x="612648" y="2090800"/>
            <a:ext cx="10741152" cy="4633088"/>
          </a:xfrm>
        </p:spPr>
        <p:txBody>
          <a:bodyPr/>
          <a:lstStyle>
            <a:lvl1pPr>
              <a:defRPr sz="20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262F45B1-E443-C0B7-1320-D23AE2CF2C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88952" cy="1269683"/>
          </a:xfrm>
          <a:prstGeom prst="rect">
            <a:avLst/>
          </a:prstGeom>
        </p:spPr>
      </p:pic>
    </p:spTree>
    <p:extLst>
      <p:ext uri="{BB962C8B-B14F-4D97-AF65-F5344CB8AC3E}">
        <p14:creationId xmlns:p14="http://schemas.microsoft.com/office/powerpoint/2010/main" val="3086260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amily Tree incl instructions">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77237628-C3E9-E23E-0BBB-FB86686AFA56}"/>
              </a:ext>
            </a:extLst>
          </p:cNvPr>
          <p:cNvSpPr>
            <a:spLocks noGrp="1"/>
          </p:cNvSpPr>
          <p:nvPr>
            <p:ph type="pic" sz="quarter" idx="166"/>
          </p:nvPr>
        </p:nvSpPr>
        <p:spPr>
          <a:xfrm>
            <a:off x="914400" y="3458308"/>
            <a:ext cx="1828800" cy="1828800"/>
          </a:xfrm>
          <a:prstGeom prst="roundRect">
            <a:avLst/>
          </a:prstGeom>
          <a:solidFill>
            <a:schemeClr val="bg1"/>
          </a:solidFill>
          <a:ln w="12700">
            <a:solidFill>
              <a:schemeClr val="bg1"/>
            </a:solidFill>
          </a:ln>
        </p:spPr>
        <p:txBody>
          <a:bodyPr lIns="0" tIns="0" rIns="0" anchor="t">
            <a:normAutofit/>
          </a:bodyPr>
          <a:lstStyle>
            <a:lvl1pPr marL="0" indent="0" algn="ctr">
              <a:buFontTx/>
              <a:buNone/>
              <a:defRPr sz="1000"/>
            </a:lvl1pPr>
          </a:lstStyle>
          <a:p>
            <a:r>
              <a:rPr lang="en-US" dirty="0"/>
              <a:t>Click icon to add picture</a:t>
            </a:r>
          </a:p>
        </p:txBody>
      </p:sp>
    </p:spTree>
    <p:extLst>
      <p:ext uri="{BB962C8B-B14F-4D97-AF65-F5344CB8AC3E}">
        <p14:creationId xmlns:p14="http://schemas.microsoft.com/office/powerpoint/2010/main" val="195652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mily Tree incl instructions">
    <p:spTree>
      <p:nvGrpSpPr>
        <p:cNvPr id="1" name=""/>
        <p:cNvGrpSpPr/>
        <p:nvPr/>
      </p:nvGrpSpPr>
      <p:grpSpPr>
        <a:xfrm>
          <a:off x="0" y="0"/>
          <a:ext cx="0" cy="0"/>
          <a:chOff x="0" y="0"/>
          <a:chExt cx="0" cy="0"/>
        </a:xfrm>
      </p:grpSpPr>
      <p:sp>
        <p:nvSpPr>
          <p:cNvPr id="68" name="Picture Placeholder 6">
            <a:extLst>
              <a:ext uri="{FF2B5EF4-FFF2-40B4-BE49-F238E27FC236}">
                <a16:creationId xmlns:a16="http://schemas.microsoft.com/office/drawing/2014/main" id="{48F44173-9A8F-01F3-3220-0F689EBC6A0C}"/>
              </a:ext>
            </a:extLst>
          </p:cNvPr>
          <p:cNvSpPr>
            <a:spLocks noGrp="1"/>
          </p:cNvSpPr>
          <p:nvPr>
            <p:ph type="pic" sz="quarter" idx="162"/>
          </p:nvPr>
        </p:nvSpPr>
        <p:spPr>
          <a:xfrm>
            <a:off x="5363350" y="3458308"/>
            <a:ext cx="1828800" cy="1828800"/>
          </a:xfrm>
          <a:prstGeom prst="roundRect">
            <a:avLst/>
          </a:prstGeom>
          <a:solidFill>
            <a:schemeClr val="bg1"/>
          </a:solidFill>
          <a:ln w="12700">
            <a:solidFill>
              <a:schemeClr val="bg1"/>
            </a:solidFill>
          </a:ln>
        </p:spPr>
        <p:txBody>
          <a:bodyPr lIns="0" tIns="0" rIns="0" anchor="t">
            <a:normAutofit/>
          </a:bodyPr>
          <a:lstStyle>
            <a:lvl1pPr marL="0" indent="0" algn="ctr">
              <a:buFontTx/>
              <a:buNone/>
              <a:defRPr sz="1000"/>
            </a:lvl1pPr>
          </a:lstStyle>
          <a:p>
            <a:r>
              <a:rPr lang="en-US" dirty="0"/>
              <a:t>Click icon to add picture</a:t>
            </a:r>
          </a:p>
        </p:txBody>
      </p:sp>
      <p:sp>
        <p:nvSpPr>
          <p:cNvPr id="2" name="Picture Placeholder 6">
            <a:extLst>
              <a:ext uri="{FF2B5EF4-FFF2-40B4-BE49-F238E27FC236}">
                <a16:creationId xmlns:a16="http://schemas.microsoft.com/office/drawing/2014/main" id="{54BE9130-EE4C-DB6A-8F98-1FB216173D8D}"/>
              </a:ext>
            </a:extLst>
          </p:cNvPr>
          <p:cNvSpPr>
            <a:spLocks noGrp="1"/>
          </p:cNvSpPr>
          <p:nvPr>
            <p:ph type="pic" sz="quarter" idx="165"/>
          </p:nvPr>
        </p:nvSpPr>
        <p:spPr>
          <a:xfrm>
            <a:off x="3073100" y="3429000"/>
            <a:ext cx="1828800" cy="1828800"/>
          </a:xfrm>
          <a:prstGeom prst="roundRect">
            <a:avLst/>
          </a:prstGeom>
          <a:solidFill>
            <a:schemeClr val="bg1"/>
          </a:solidFill>
          <a:ln w="12700">
            <a:solidFill>
              <a:schemeClr val="bg1"/>
            </a:solidFill>
          </a:ln>
        </p:spPr>
        <p:txBody>
          <a:bodyPr lIns="0" tIns="0" rIns="0" anchor="t">
            <a:normAutofit/>
          </a:bodyPr>
          <a:lstStyle>
            <a:lvl1pPr marL="0" indent="0" algn="ctr">
              <a:buFontTx/>
              <a:buNone/>
              <a:defRPr sz="1000"/>
            </a:lvl1pPr>
          </a:lstStyle>
          <a:p>
            <a:r>
              <a:rPr lang="en-US" dirty="0"/>
              <a:t>Click icon to add picture</a:t>
            </a:r>
          </a:p>
        </p:txBody>
      </p:sp>
      <p:sp>
        <p:nvSpPr>
          <p:cNvPr id="3" name="Picture Placeholder 6">
            <a:extLst>
              <a:ext uri="{FF2B5EF4-FFF2-40B4-BE49-F238E27FC236}">
                <a16:creationId xmlns:a16="http://schemas.microsoft.com/office/drawing/2014/main" id="{77237628-C3E9-E23E-0BBB-FB86686AFA56}"/>
              </a:ext>
            </a:extLst>
          </p:cNvPr>
          <p:cNvSpPr>
            <a:spLocks noGrp="1"/>
          </p:cNvSpPr>
          <p:nvPr>
            <p:ph type="pic" sz="quarter" idx="166"/>
          </p:nvPr>
        </p:nvSpPr>
        <p:spPr>
          <a:xfrm>
            <a:off x="914400" y="3458308"/>
            <a:ext cx="1828800" cy="1828800"/>
          </a:xfrm>
          <a:prstGeom prst="roundRect">
            <a:avLst/>
          </a:prstGeom>
          <a:solidFill>
            <a:schemeClr val="bg1"/>
          </a:solidFill>
          <a:ln w="12700">
            <a:solidFill>
              <a:schemeClr val="bg1"/>
            </a:solidFill>
          </a:ln>
        </p:spPr>
        <p:txBody>
          <a:bodyPr lIns="0" tIns="0" rIns="0" anchor="t">
            <a:normAutofit/>
          </a:bodyPr>
          <a:lstStyle>
            <a:lvl1pPr marL="0" indent="0" algn="ctr">
              <a:buFontTx/>
              <a:buNone/>
              <a:defRPr sz="1000"/>
            </a:lvl1pPr>
          </a:lstStyle>
          <a:p>
            <a:r>
              <a:rPr lang="en-US" dirty="0"/>
              <a:t>Click icon to add picture</a:t>
            </a:r>
          </a:p>
        </p:txBody>
      </p:sp>
    </p:spTree>
    <p:extLst>
      <p:ext uri="{BB962C8B-B14F-4D97-AF65-F5344CB8AC3E}">
        <p14:creationId xmlns:p14="http://schemas.microsoft.com/office/powerpoint/2010/main" val="1249483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622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606450"/>
      </p:ext>
    </p:extLst>
  </p:cSld>
  <p:clrMap bg1="lt1" tx1="dk1" bg2="lt2" tx2="dk2" accent1="accent1" accent2="accent2" accent3="accent3" accent4="accent4" accent5="accent5" accent6="accent6" hlink="hlink" folHlink="folHlink"/>
  <p:sldLayoutIdLst>
    <p:sldLayoutId id="2147490875" r:id="rId1"/>
    <p:sldLayoutId id="2147490894" r:id="rId2"/>
    <p:sldLayoutId id="2147490890" r:id="rId3"/>
    <p:sldLayoutId id="2147490883" r:id="rId4"/>
    <p:sldLayoutId id="2147490893" r:id="rId5"/>
    <p:sldLayoutId id="214749089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861187"/>
      </p:ext>
    </p:extLst>
  </p:cSld>
  <p:clrMap bg1="lt1" tx1="dk1" bg2="lt2" tx2="dk2" accent1="accent1" accent2="accent2" accent3="accent3" accent4="accent4" accent5="accent5" accent6="accent6" hlink="hlink" folHlink="folHlink"/>
  <p:sldLayoutIdLst>
    <p:sldLayoutId id="2147490898" r:id="rId1"/>
    <p:sldLayoutId id="2147490899" r:id="rId2"/>
    <p:sldLayoutId id="2147490900" r:id="rId3"/>
    <p:sldLayoutId id="2147490901" r:id="rId4"/>
    <p:sldLayoutId id="2147490902" r:id="rId5"/>
    <p:sldLayoutId id="2147490903" r:id="rId6"/>
    <p:sldLayoutId id="214749090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s://avs72.avs.org/wp-content/uploads/2025/12/AVS-AVS-72-1200x675-ABSTRACTS.jpg" TargetMode="External"/><Relationship Id="rId13" Type="http://schemas.openxmlformats.org/officeDocument/2006/relationships/image" Target="../media/image30.jpg"/><Relationship Id="rId3" Type="http://schemas.openxmlformats.org/officeDocument/2006/relationships/hyperlink" Target="https://avs72.avs.org/promotion/" TargetMode="External"/><Relationship Id="rId7" Type="http://schemas.openxmlformats.org/officeDocument/2006/relationships/hyperlink" Target="https://avs72.avs.org/wp-content/uploads/2025/12/AVS-AVS-72-1200x675-1.jpg" TargetMode="External"/><Relationship Id="rId12" Type="http://schemas.openxmlformats.org/officeDocument/2006/relationships/hyperlink" Target="https://avs.org/AVS/media/Files/Press%20Media%20Center/AVS-Promo-Slides-2026.pptx" TargetMode="External"/><Relationship Id="rId2" Type="http://schemas.openxmlformats.org/officeDocument/2006/relationships/notesSlide" Target="../notesSlides/notesSlide5.xml"/><Relationship Id="rId16" Type="http://schemas.openxmlformats.org/officeDocument/2006/relationships/image" Target="../media/image32.jpg"/><Relationship Id="rId1" Type="http://schemas.openxmlformats.org/officeDocument/2006/relationships/slideLayout" Target="../slideLayouts/slideLayout1.xml"/><Relationship Id="rId6" Type="http://schemas.openxmlformats.org/officeDocument/2006/relationships/hyperlink" Target="https://avs72.avs.org/wp-content/uploads/2025/12/AVS-AVS-72-600x90-1.jpg" TargetMode="External"/><Relationship Id="rId11" Type="http://schemas.openxmlformats.org/officeDocument/2006/relationships/hyperlink" Target="https://avs72.avs.org/wp-content/uploads/2024/12/AVS-AVS-72-FLYER-2026.pdf" TargetMode="External"/><Relationship Id="rId5" Type="http://schemas.openxmlformats.org/officeDocument/2006/relationships/hyperlink" Target="https://avs72.avs.org/wp-content/uploads/2025/12/AVS-AVS-72-400x400-1.jpg" TargetMode="External"/><Relationship Id="rId15" Type="http://schemas.openxmlformats.org/officeDocument/2006/relationships/image" Target="../media/image31.jpg"/><Relationship Id="rId10" Type="http://schemas.openxmlformats.org/officeDocument/2006/relationships/hyperlink" Target="https://avs72.avs.org/wp-content/uploads/2025/12/AVS-AVS-72-print-header-22x5-1.jpg" TargetMode="External"/><Relationship Id="rId4" Type="http://schemas.openxmlformats.org/officeDocument/2006/relationships/hyperlink" Target="https://avs72.avs.org/wp-content/uploads/2025/12/AVS-AVS-72-300x250-1.jpg" TargetMode="External"/><Relationship Id="rId9" Type="http://schemas.openxmlformats.org/officeDocument/2006/relationships/hyperlink" Target="https://avs72.avs.org/wp-content/uploads/2025/12/AVS-AVS-72-1920x200-ppt.jpg" TargetMode="External"/><Relationship Id="rId1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avs72.avs.org/wp-content/uploads/2025/02/AVS-72-Call-for-Abstracts-E-mail-Template.docx" TargetMode="External"/><Relationship Id="rId2" Type="http://schemas.openxmlformats.org/officeDocument/2006/relationships/hyperlink" Target="https://avs72.avs.org/promotion/"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www.avs72.avs.org/" TargetMode="External"/><Relationship Id="rId2" Type="http://schemas.openxmlformats.org/officeDocument/2006/relationships/hyperlink" Target="https://avs72.avs.org/promotion/" TargetMode="Externa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hyperlink" Target="https://avs72.avs.org/group-2d/"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docuwiki.infobarrancos.es/doku.php?id=barrancos:lleida:torrent_de_bosoms" TargetMode="External"/><Relationship Id="rId13" Type="http://schemas.openxmlformats.org/officeDocument/2006/relationships/image" Target="../media/image21.jp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jpg"/><Relationship Id="rId2" Type="http://schemas.openxmlformats.org/officeDocument/2006/relationships/image" Target="../media/image11.jp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19.jpg"/><Relationship Id="rId5" Type="http://schemas.openxmlformats.org/officeDocument/2006/relationships/image" Target="../media/image14.png"/><Relationship Id="rId10" Type="http://schemas.openxmlformats.org/officeDocument/2006/relationships/image" Target="../media/image18.jpg"/><Relationship Id="rId4" Type="http://schemas.openxmlformats.org/officeDocument/2006/relationships/image" Target="../media/image13.png"/><Relationship Id="rId9"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hyperlink" Target="http://www.avs72.avs.org/" TargetMode="External"/><Relationship Id="rId2" Type="http://schemas.openxmlformats.org/officeDocument/2006/relationships/hyperlink" Target="https://avs72.avs.org/wp-content/uploads/2025/02/AVS-72-Call-for-Abstracts-E-mail-Template.docx" TargetMode="External"/><Relationship Id="rId1" Type="http://schemas.openxmlformats.org/officeDocument/2006/relationships/slideLayout" Target="../slideLayouts/slideLayout4.xml"/><Relationship Id="rId6" Type="http://schemas.openxmlformats.org/officeDocument/2006/relationships/hyperlink" Target="https://avs72.avs.org/promotion/" TargetMode="External"/><Relationship Id="rId5" Type="http://schemas.openxmlformats.org/officeDocument/2006/relationships/hyperlink" Target="https://avs72.avs.org/wp-content/uploads/2024/12/AVS-AVS-72-FLYER-2026.pdf" TargetMode="External"/><Relationship Id="rId4" Type="http://schemas.openxmlformats.org/officeDocument/2006/relationships/hyperlink" Target="https://conta.cc/46Pq7Cz"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101DEE8-B6E6-6569-E6A6-BCC0D056DA9A}"/>
              </a:ext>
            </a:extLst>
          </p:cNvPr>
          <p:cNvSpPr/>
          <p:nvPr/>
        </p:nvSpPr>
        <p:spPr>
          <a:xfrm>
            <a:off x="266949" y="2666999"/>
            <a:ext cx="2743200" cy="4007985"/>
          </a:xfrm>
          <a:prstGeom prst="roundRect">
            <a:avLst>
              <a:gd name="adj" fmla="val 10000"/>
            </a:avLst>
          </a:prstGeom>
          <a:solidFill>
            <a:srgbClr val="4E9B47">
              <a:alpha val="40000"/>
            </a:srgb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sz="1100" dirty="0"/>
          </a:p>
        </p:txBody>
      </p:sp>
      <p:sp>
        <p:nvSpPr>
          <p:cNvPr id="5" name="Rounded Rectangle 4">
            <a:extLst>
              <a:ext uri="{FF2B5EF4-FFF2-40B4-BE49-F238E27FC236}">
                <a16:creationId xmlns:a16="http://schemas.microsoft.com/office/drawing/2014/main" id="{204E3AB1-7084-D592-2748-1C7E1774181E}"/>
              </a:ext>
            </a:extLst>
          </p:cNvPr>
          <p:cNvSpPr/>
          <p:nvPr/>
        </p:nvSpPr>
        <p:spPr>
          <a:xfrm>
            <a:off x="3246280" y="2666998"/>
            <a:ext cx="2743200" cy="4039941"/>
          </a:xfrm>
          <a:prstGeom prst="roundRect">
            <a:avLst>
              <a:gd name="adj" fmla="val 10000"/>
            </a:avLst>
          </a:prstGeom>
          <a:solidFill>
            <a:srgbClr val="4E9B47">
              <a:alpha val="40000"/>
            </a:srgb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 name="Rounded Rectangle 5">
            <a:extLst>
              <a:ext uri="{FF2B5EF4-FFF2-40B4-BE49-F238E27FC236}">
                <a16:creationId xmlns:a16="http://schemas.microsoft.com/office/drawing/2014/main" id="{80AA54A1-31D1-C515-A1A0-6EE2CF2DAF5A}"/>
              </a:ext>
            </a:extLst>
          </p:cNvPr>
          <p:cNvSpPr/>
          <p:nvPr/>
        </p:nvSpPr>
        <p:spPr>
          <a:xfrm>
            <a:off x="6231840" y="2666998"/>
            <a:ext cx="2743200" cy="4039942"/>
          </a:xfrm>
          <a:prstGeom prst="roundRect">
            <a:avLst>
              <a:gd name="adj" fmla="val 10000"/>
            </a:avLst>
          </a:prstGeom>
          <a:solidFill>
            <a:srgbClr val="4E9B47">
              <a:alpha val="40000"/>
            </a:srgb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7" name="Rounded Rectangle 6">
            <a:extLst>
              <a:ext uri="{FF2B5EF4-FFF2-40B4-BE49-F238E27FC236}">
                <a16:creationId xmlns:a16="http://schemas.microsoft.com/office/drawing/2014/main" id="{8A2FBDF4-43C5-2515-6FD9-F53615330182}"/>
              </a:ext>
            </a:extLst>
          </p:cNvPr>
          <p:cNvSpPr/>
          <p:nvPr/>
        </p:nvSpPr>
        <p:spPr>
          <a:xfrm>
            <a:off x="9227337" y="2635043"/>
            <a:ext cx="2743200" cy="4039942"/>
          </a:xfrm>
          <a:prstGeom prst="roundRect">
            <a:avLst>
              <a:gd name="adj" fmla="val 10000"/>
            </a:avLst>
          </a:prstGeom>
          <a:solidFill>
            <a:srgbClr val="4E9B47">
              <a:alpha val="40000"/>
            </a:srgb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8" name="TextBox 7">
            <a:extLst>
              <a:ext uri="{FF2B5EF4-FFF2-40B4-BE49-F238E27FC236}">
                <a16:creationId xmlns:a16="http://schemas.microsoft.com/office/drawing/2014/main" id="{2C002802-D166-8229-67BB-D77DA7832FB2}"/>
              </a:ext>
            </a:extLst>
          </p:cNvPr>
          <p:cNvSpPr txBox="1"/>
          <p:nvPr/>
        </p:nvSpPr>
        <p:spPr>
          <a:xfrm>
            <a:off x="251609" y="3540831"/>
            <a:ext cx="2743200" cy="457200"/>
          </a:xfrm>
          <a:prstGeom prst="rect">
            <a:avLst/>
          </a:prstGeom>
          <a:noFill/>
        </p:spPr>
        <p:txBody>
          <a:bodyPr wrap="square" rtlCol="0">
            <a:spAutoFit/>
          </a:bodyPr>
          <a:lstStyle/>
          <a:p>
            <a:pPr algn="ctr"/>
            <a:r>
              <a:rPr lang="en-US" sz="2400" b="1" dirty="0">
                <a:solidFill>
                  <a:srgbClr val="00AEEF"/>
                </a:solidFill>
                <a:ea typeface="Calibri" panose="020F0502020204030204" pitchFamily="34" charset="0"/>
                <a:cs typeface="Calibri" panose="020F0502020204030204" pitchFamily="34" charset="0"/>
              </a:rPr>
              <a:t>Now-February 9</a:t>
            </a:r>
            <a:endParaRPr lang="en-US" sz="2400" dirty="0">
              <a:solidFill>
                <a:srgbClr val="00AEEF"/>
              </a:solidFill>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2FA2ECC-BDE6-FAB2-660A-1F9E933E1E11}"/>
              </a:ext>
            </a:extLst>
          </p:cNvPr>
          <p:cNvSpPr txBox="1"/>
          <p:nvPr/>
        </p:nvSpPr>
        <p:spPr>
          <a:xfrm>
            <a:off x="242151" y="2740819"/>
            <a:ext cx="2743200" cy="923330"/>
          </a:xfrm>
          <a:prstGeom prst="rect">
            <a:avLst/>
          </a:prstGeom>
          <a:noFill/>
        </p:spPr>
        <p:txBody>
          <a:bodyPr wrap="square" rtlCol="0">
            <a:spAutoFit/>
          </a:bodyPr>
          <a:lstStyle/>
          <a:p>
            <a:pPr algn="ctr"/>
            <a:r>
              <a:rPr lang="en-US" sz="5400" b="1" u="sng" dirty="0">
                <a:solidFill>
                  <a:srgbClr val="4E9B47"/>
                </a:solidFill>
                <a:ea typeface="Calibri" panose="020F0502020204030204" pitchFamily="34" charset="0"/>
                <a:cs typeface="Calibri" panose="020F0502020204030204" pitchFamily="34" charset="0"/>
              </a:rPr>
              <a:t>A</a:t>
            </a:r>
            <a:r>
              <a:rPr lang="en-US" sz="4000" b="1" dirty="0">
                <a:solidFill>
                  <a:srgbClr val="4E9B47"/>
                </a:solidFill>
                <a:ea typeface="Calibri" panose="020F0502020204030204" pitchFamily="34" charset="0"/>
                <a:cs typeface="Calibri" panose="020F0502020204030204" pitchFamily="34" charset="0"/>
              </a:rPr>
              <a:t>mass</a:t>
            </a:r>
          </a:p>
        </p:txBody>
      </p:sp>
      <p:sp>
        <p:nvSpPr>
          <p:cNvPr id="10" name="TextBox 9">
            <a:extLst>
              <a:ext uri="{FF2B5EF4-FFF2-40B4-BE49-F238E27FC236}">
                <a16:creationId xmlns:a16="http://schemas.microsoft.com/office/drawing/2014/main" id="{662E5ABD-A0A5-9274-C52D-D2C8AC16F4D1}"/>
              </a:ext>
            </a:extLst>
          </p:cNvPr>
          <p:cNvSpPr txBox="1"/>
          <p:nvPr/>
        </p:nvSpPr>
        <p:spPr>
          <a:xfrm>
            <a:off x="287984" y="4069870"/>
            <a:ext cx="2743200" cy="1400383"/>
          </a:xfrm>
          <a:prstGeom prst="rect">
            <a:avLst/>
          </a:prstGeom>
          <a:noFill/>
        </p:spPr>
        <p:txBody>
          <a:bodyPr wrap="square" rtlCol="0">
            <a:spAutoFit/>
          </a:bodyPr>
          <a:lstStyle/>
          <a:p>
            <a:pPr algn="ctr"/>
            <a:r>
              <a:rPr lang="en-US" sz="1700" b="1" i="1" dirty="0">
                <a:solidFill>
                  <a:srgbClr val="4E9B47"/>
                </a:solidFill>
                <a:latin typeface="Aptos" panose="020B0004020202020204" pitchFamily="34" charset="0"/>
                <a:ea typeface="Calibri" panose="020F0502020204030204" pitchFamily="34" charset="0"/>
                <a:cs typeface="Calibri" panose="020F0502020204030204" pitchFamily="34" charset="0"/>
              </a:rPr>
              <a:t>Add 10+ colleagues to your topics Google Contact Sheet. </a:t>
            </a:r>
            <a:br>
              <a:rPr lang="en-US" sz="1700" b="1" i="1" dirty="0">
                <a:solidFill>
                  <a:srgbClr val="4E9B47"/>
                </a:solidFill>
                <a:latin typeface="Aptos" panose="020B0004020202020204" pitchFamily="34" charset="0"/>
                <a:ea typeface="Calibri" panose="020F0502020204030204" pitchFamily="34" charset="0"/>
                <a:cs typeface="Calibri" panose="020F0502020204030204" pitchFamily="34" charset="0"/>
              </a:rPr>
            </a:br>
            <a:endParaRPr lang="en-US" sz="1700" b="1" i="1" dirty="0">
              <a:solidFill>
                <a:srgbClr val="4E9B47"/>
              </a:solidFill>
              <a:latin typeface="Aptos" panose="020B0004020202020204" pitchFamily="34" charset="0"/>
              <a:ea typeface="Calibri" panose="020F0502020204030204" pitchFamily="34" charset="0"/>
              <a:cs typeface="Calibri" panose="020F0502020204030204" pitchFamily="34" charset="0"/>
            </a:endParaRPr>
          </a:p>
          <a:p>
            <a:pPr algn="ctr"/>
            <a:r>
              <a:rPr lang="en-US" sz="1700" b="1" i="1" dirty="0">
                <a:solidFill>
                  <a:srgbClr val="4E9B47"/>
                </a:solidFill>
                <a:latin typeface="Aptos" panose="020B0004020202020204" pitchFamily="34" charset="0"/>
                <a:ea typeface="Calibri" panose="020F0502020204030204" pitchFamily="34" charset="0"/>
                <a:cs typeface="Calibri" panose="020F0502020204030204" pitchFamily="34" charset="0"/>
              </a:rPr>
              <a:t>Della will e-mail the link</a:t>
            </a:r>
          </a:p>
        </p:txBody>
      </p:sp>
      <p:sp>
        <p:nvSpPr>
          <p:cNvPr id="12" name="TextBox 11">
            <a:extLst>
              <a:ext uri="{FF2B5EF4-FFF2-40B4-BE49-F238E27FC236}">
                <a16:creationId xmlns:a16="http://schemas.microsoft.com/office/drawing/2014/main" id="{7AAC84AE-DCFF-F692-49A1-62CB45F1508D}"/>
              </a:ext>
            </a:extLst>
          </p:cNvPr>
          <p:cNvSpPr txBox="1"/>
          <p:nvPr/>
        </p:nvSpPr>
        <p:spPr>
          <a:xfrm>
            <a:off x="3237648" y="3617031"/>
            <a:ext cx="2743200" cy="457200"/>
          </a:xfrm>
          <a:prstGeom prst="rect">
            <a:avLst/>
          </a:prstGeom>
          <a:noFill/>
        </p:spPr>
        <p:txBody>
          <a:bodyPr wrap="square" rtlCol="0">
            <a:spAutoFit/>
          </a:bodyPr>
          <a:lstStyle/>
          <a:p>
            <a:pPr algn="ctr"/>
            <a:r>
              <a:rPr lang="en-US" sz="2400" b="1" dirty="0">
                <a:solidFill>
                  <a:srgbClr val="00AEEF"/>
                </a:solidFill>
                <a:latin typeface="Aptos" panose="020B0004020202020204" pitchFamily="34" charset="0"/>
                <a:ea typeface="Calibri" panose="020F0502020204030204" pitchFamily="34" charset="0"/>
                <a:cs typeface="Calibri" panose="020F0502020204030204" pitchFamily="34" charset="0"/>
              </a:rPr>
              <a:t>February 9-May 18</a:t>
            </a:r>
            <a:endParaRPr lang="en-US" sz="2400" dirty="0">
              <a:solidFill>
                <a:srgbClr val="00AEEF"/>
              </a:solidFill>
              <a:latin typeface="Aptos" panose="020B000402020202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1DD8DD39-5790-80B8-6B69-B5F50697CE1E}"/>
              </a:ext>
            </a:extLst>
          </p:cNvPr>
          <p:cNvSpPr txBox="1"/>
          <p:nvPr/>
        </p:nvSpPr>
        <p:spPr>
          <a:xfrm>
            <a:off x="6195944" y="3617031"/>
            <a:ext cx="2743200" cy="457200"/>
          </a:xfrm>
          <a:prstGeom prst="rect">
            <a:avLst/>
          </a:prstGeom>
          <a:noFill/>
        </p:spPr>
        <p:txBody>
          <a:bodyPr wrap="square" rtlCol="0">
            <a:spAutoFit/>
          </a:bodyPr>
          <a:lstStyle/>
          <a:p>
            <a:pPr algn="ctr"/>
            <a:r>
              <a:rPr lang="en-US" sz="2400" b="1" dirty="0">
                <a:solidFill>
                  <a:srgbClr val="00AEEF"/>
                </a:solidFill>
                <a:latin typeface="Aptos" panose="020B0004020202020204" pitchFamily="34" charset="0"/>
                <a:ea typeface="Calibri" panose="020F0502020204030204" pitchFamily="34" charset="0"/>
                <a:cs typeface="Calibri" panose="020F0502020204030204" pitchFamily="34" charset="0"/>
              </a:rPr>
              <a:t>February 9-28</a:t>
            </a:r>
            <a:endParaRPr lang="en-US" sz="2400" dirty="0">
              <a:solidFill>
                <a:srgbClr val="00AEEF"/>
              </a:solidFill>
              <a:latin typeface="Aptos" panose="020B0004020202020204" pitchFamily="34" charset="0"/>
              <a:ea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28130BF-2459-66A2-ECF1-1DAA2CBA47E2}"/>
              </a:ext>
            </a:extLst>
          </p:cNvPr>
          <p:cNvSpPr txBox="1"/>
          <p:nvPr/>
        </p:nvSpPr>
        <p:spPr>
          <a:xfrm>
            <a:off x="6225611" y="4101460"/>
            <a:ext cx="2743200" cy="2446824"/>
          </a:xfrm>
          <a:prstGeom prst="rect">
            <a:avLst/>
          </a:prstGeom>
          <a:noFill/>
        </p:spPr>
        <p:txBody>
          <a:bodyPr wrap="square" rtlCol="0">
            <a:spAutoFit/>
          </a:bodyPr>
          <a:lstStyle/>
          <a:p>
            <a:pPr algn="ctr"/>
            <a:r>
              <a:rPr lang="en-US" sz="1700" b="1" i="1" dirty="0">
                <a:solidFill>
                  <a:srgbClr val="4E9B47"/>
                </a:solidFill>
                <a:ea typeface="Calibri" panose="020F0502020204030204" pitchFamily="34" charset="0"/>
                <a:cs typeface="Calibri" panose="020F0502020204030204" pitchFamily="34" charset="0"/>
              </a:rPr>
              <a:t>Use your topic specific branded banners to e-mail your assigned Google contacts.</a:t>
            </a:r>
          </a:p>
          <a:p>
            <a:pPr algn="ctr"/>
            <a:endParaRPr lang="en-US" sz="1700" b="1" i="1" dirty="0">
              <a:solidFill>
                <a:srgbClr val="4E9B47"/>
              </a:solidFill>
              <a:ea typeface="Calibri" panose="020F0502020204030204" pitchFamily="34" charset="0"/>
              <a:cs typeface="Calibri" panose="020F0502020204030204" pitchFamily="34" charset="0"/>
            </a:endParaRPr>
          </a:p>
          <a:p>
            <a:pPr algn="ctr"/>
            <a:r>
              <a:rPr lang="en-US" sz="1700" b="1" i="1" dirty="0">
                <a:solidFill>
                  <a:srgbClr val="4E9B47"/>
                </a:solidFill>
                <a:ea typeface="Calibri" panose="020F0502020204030204" pitchFamily="34" charset="0"/>
                <a:cs typeface="Calibri" panose="020F0502020204030204" pitchFamily="34" charset="0"/>
              </a:rPr>
              <a:t>Post regularly to social media pages and tag #AVS72</a:t>
            </a:r>
          </a:p>
          <a:p>
            <a:pPr algn="ctr"/>
            <a:r>
              <a:rPr lang="en-US" sz="1700" b="1" i="1" dirty="0">
                <a:solidFill>
                  <a:srgbClr val="4E9B47"/>
                </a:solidFill>
                <a:ea typeface="Calibri" panose="020F0502020204030204" pitchFamily="34" charset="0"/>
                <a:cs typeface="Calibri" panose="020F0502020204030204" pitchFamily="34" charset="0"/>
              </a:rPr>
              <a:t>(especially Linked in)</a:t>
            </a:r>
          </a:p>
        </p:txBody>
      </p:sp>
      <p:sp>
        <p:nvSpPr>
          <p:cNvPr id="19" name="TextBox 18">
            <a:extLst>
              <a:ext uri="{FF2B5EF4-FFF2-40B4-BE49-F238E27FC236}">
                <a16:creationId xmlns:a16="http://schemas.microsoft.com/office/drawing/2014/main" id="{BE51E440-7DC8-245E-5023-B21CBEAB8747}"/>
              </a:ext>
            </a:extLst>
          </p:cNvPr>
          <p:cNvSpPr txBox="1"/>
          <p:nvPr/>
        </p:nvSpPr>
        <p:spPr>
          <a:xfrm>
            <a:off x="9253842" y="3612670"/>
            <a:ext cx="2743200" cy="457200"/>
          </a:xfrm>
          <a:prstGeom prst="rect">
            <a:avLst/>
          </a:prstGeom>
          <a:noFill/>
        </p:spPr>
        <p:txBody>
          <a:bodyPr wrap="square" rtlCol="0">
            <a:spAutoFit/>
          </a:bodyPr>
          <a:lstStyle/>
          <a:p>
            <a:pPr algn="ctr"/>
            <a:r>
              <a:rPr lang="en-US" sz="2400" b="1" dirty="0">
                <a:solidFill>
                  <a:srgbClr val="00AEEF"/>
                </a:solidFill>
                <a:latin typeface="Calibri" panose="020F0502020204030204" pitchFamily="34" charset="0"/>
                <a:ea typeface="Calibri" panose="020F0502020204030204" pitchFamily="34" charset="0"/>
                <a:cs typeface="Calibri" panose="020F0502020204030204" pitchFamily="34" charset="0"/>
              </a:rPr>
              <a:t>March-May 18</a:t>
            </a:r>
            <a:endParaRPr lang="en-US" sz="2400" dirty="0">
              <a:solidFill>
                <a:srgbClr val="00AEEF"/>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BECE9B7F-68C6-1672-26A7-1F47E0B417E3}"/>
              </a:ext>
            </a:extLst>
          </p:cNvPr>
          <p:cNvSpPr txBox="1"/>
          <p:nvPr/>
        </p:nvSpPr>
        <p:spPr>
          <a:xfrm>
            <a:off x="9235621" y="4106376"/>
            <a:ext cx="2743200" cy="2446824"/>
          </a:xfrm>
          <a:prstGeom prst="rect">
            <a:avLst/>
          </a:prstGeom>
          <a:noFill/>
        </p:spPr>
        <p:txBody>
          <a:bodyPr wrap="square" rtlCol="0">
            <a:spAutoFit/>
          </a:bodyPr>
          <a:lstStyle/>
          <a:p>
            <a:pPr algn="ctr"/>
            <a:r>
              <a:rPr lang="en-US" sz="1700" b="1" i="1" dirty="0">
                <a:solidFill>
                  <a:srgbClr val="4E9B47"/>
                </a:solidFill>
                <a:ea typeface="Calibri" panose="020F0502020204030204" pitchFamily="34" charset="0"/>
                <a:cs typeface="Calibri" panose="020F0502020204030204" pitchFamily="34" charset="0"/>
              </a:rPr>
              <a:t>Keep creating new branded content for </a:t>
            </a:r>
            <a:br>
              <a:rPr lang="en-US" sz="1700" b="1" i="1" dirty="0">
                <a:solidFill>
                  <a:srgbClr val="4E9B47"/>
                </a:solidFill>
                <a:ea typeface="Calibri" panose="020F0502020204030204" pitchFamily="34" charset="0"/>
                <a:cs typeface="Calibri" panose="020F0502020204030204" pitchFamily="34" charset="0"/>
              </a:rPr>
            </a:br>
            <a:r>
              <a:rPr lang="en-US" sz="1700" b="1" i="1" dirty="0">
                <a:solidFill>
                  <a:srgbClr val="4E9B47"/>
                </a:solidFill>
                <a:ea typeface="Calibri" panose="020F0502020204030204" pitchFamily="34" charset="0"/>
                <a:cs typeface="Calibri" panose="020F0502020204030204" pitchFamily="34" charset="0"/>
              </a:rPr>
              <a:t>e-mails and social </a:t>
            </a:r>
            <a:br>
              <a:rPr lang="en-US" sz="1700" b="1" i="1" dirty="0">
                <a:solidFill>
                  <a:srgbClr val="4E9B47"/>
                </a:solidFill>
                <a:ea typeface="Calibri" panose="020F0502020204030204" pitchFamily="34" charset="0"/>
                <a:cs typeface="Calibri" panose="020F0502020204030204" pitchFamily="34" charset="0"/>
              </a:rPr>
            </a:br>
            <a:r>
              <a:rPr lang="en-US" sz="1700" b="1" i="1" dirty="0">
                <a:solidFill>
                  <a:srgbClr val="4E9B47"/>
                </a:solidFill>
                <a:ea typeface="Calibri" panose="020F0502020204030204" pitchFamily="34" charset="0"/>
                <a:cs typeface="Calibri" panose="020F0502020204030204" pitchFamily="34" charset="0"/>
              </a:rPr>
              <a:t>media posts. </a:t>
            </a:r>
          </a:p>
          <a:p>
            <a:pPr algn="ctr"/>
            <a:endParaRPr lang="en-US" sz="1700" b="1" i="1" dirty="0">
              <a:solidFill>
                <a:srgbClr val="4E9B47"/>
              </a:solidFill>
              <a:ea typeface="Calibri" panose="020F0502020204030204" pitchFamily="34" charset="0"/>
              <a:cs typeface="Calibri" panose="020F0502020204030204" pitchFamily="34" charset="0"/>
            </a:endParaRPr>
          </a:p>
          <a:p>
            <a:pPr algn="ctr"/>
            <a:r>
              <a:rPr lang="en-US" sz="1700" b="1" i="1" dirty="0">
                <a:solidFill>
                  <a:srgbClr val="4E9B47"/>
                </a:solidFill>
                <a:ea typeface="Calibri" panose="020F0502020204030204" pitchFamily="34" charset="0"/>
                <a:cs typeface="Calibri" panose="020F0502020204030204" pitchFamily="34" charset="0"/>
              </a:rPr>
              <a:t>Della will e-mail ideas and prompts or use the resources at </a:t>
            </a:r>
            <a:r>
              <a:rPr lang="en-US" sz="1700" b="1" u="sng" dirty="0">
                <a:solidFill>
                  <a:srgbClr val="4E9B47"/>
                </a:solidFill>
                <a:ea typeface="Calibri" panose="020F0502020204030204" pitchFamily="34" charset="0"/>
                <a:cs typeface="Calibri" panose="020F0502020204030204" pitchFamily="34" charset="0"/>
              </a:rPr>
              <a:t>avs72.avs.org/promotion/ </a:t>
            </a:r>
            <a:endParaRPr lang="en-US" sz="1700" b="1" i="1" dirty="0">
              <a:solidFill>
                <a:srgbClr val="4E9B47"/>
              </a:solidFill>
              <a:ea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DFB93012-4B1E-1986-CB97-208DCD222686}"/>
              </a:ext>
            </a:extLst>
          </p:cNvPr>
          <p:cNvSpPr txBox="1"/>
          <p:nvPr/>
        </p:nvSpPr>
        <p:spPr>
          <a:xfrm>
            <a:off x="3256976" y="4080059"/>
            <a:ext cx="2743200" cy="2185214"/>
          </a:xfrm>
          <a:prstGeom prst="rect">
            <a:avLst/>
          </a:prstGeom>
          <a:noFill/>
        </p:spPr>
        <p:txBody>
          <a:bodyPr wrap="square" rtlCol="0">
            <a:spAutoFit/>
          </a:bodyPr>
          <a:lstStyle/>
          <a:p>
            <a:pPr algn="ctr"/>
            <a:r>
              <a:rPr lang="en-US" sz="1700" b="1" i="1" dirty="0">
                <a:solidFill>
                  <a:srgbClr val="4E9B47"/>
                </a:solidFill>
                <a:effectLst/>
                <a:ea typeface="Calibri" panose="020F0502020204030204" pitchFamily="34" charset="0"/>
                <a:cs typeface="Calibri" panose="020F0502020204030204" pitchFamily="34" charset="0"/>
              </a:rPr>
              <a:t>Use the provided resources and tools at </a:t>
            </a:r>
            <a:r>
              <a:rPr lang="en-US" sz="1700" b="1" u="sng" dirty="0">
                <a:solidFill>
                  <a:srgbClr val="4E9B47"/>
                </a:solidFill>
                <a:ea typeface="Calibri" panose="020F0502020204030204" pitchFamily="34" charset="0"/>
                <a:cs typeface="Calibri" panose="020F0502020204030204" pitchFamily="34" charset="0"/>
              </a:rPr>
              <a:t>avs72.avs.org/promotion/ </a:t>
            </a:r>
            <a:r>
              <a:rPr lang="en-US" sz="1700" b="1" i="1" dirty="0">
                <a:solidFill>
                  <a:srgbClr val="4E9B47"/>
                </a:solidFill>
                <a:effectLst/>
                <a:ea typeface="Calibri" panose="020F0502020204030204" pitchFamily="34" charset="0"/>
                <a:cs typeface="Calibri" panose="020F0502020204030204" pitchFamily="34" charset="0"/>
              </a:rPr>
              <a:t>to customize and create </a:t>
            </a:r>
            <a:r>
              <a:rPr lang="en-US" sz="1700" b="1" i="1" dirty="0">
                <a:solidFill>
                  <a:srgbClr val="4E9B47"/>
                </a:solidFill>
                <a:ea typeface="Calibri" panose="020F0502020204030204" pitchFamily="34" charset="0"/>
                <a:cs typeface="Calibri" panose="020F0502020204030204" pitchFamily="34" charset="0"/>
              </a:rPr>
              <a:t>banners </a:t>
            </a:r>
            <a:r>
              <a:rPr lang="en-US" sz="1700" b="1" i="1" dirty="0">
                <a:solidFill>
                  <a:srgbClr val="4E9B47"/>
                </a:solidFill>
                <a:effectLst/>
                <a:ea typeface="Calibri" panose="020F0502020204030204" pitchFamily="34" charset="0"/>
                <a:cs typeface="Calibri" panose="020F0502020204030204" pitchFamily="34" charset="0"/>
              </a:rPr>
              <a:t>that have your topics specific branding.</a:t>
            </a:r>
          </a:p>
          <a:p>
            <a:pPr algn="ctr"/>
            <a:r>
              <a:rPr lang="en-US" sz="1700" b="1" i="1" dirty="0">
                <a:solidFill>
                  <a:srgbClr val="4E9B47"/>
                </a:solidFill>
                <a:effectLst/>
                <a:ea typeface="Calibri" panose="020F0502020204030204" pitchFamily="34" charset="0"/>
                <a:cs typeface="Calibri" panose="020F0502020204030204" pitchFamily="34" charset="0"/>
              </a:rPr>
              <a:t> </a:t>
            </a:r>
            <a:br>
              <a:rPr lang="en-US" sz="1700" b="1" i="1" dirty="0">
                <a:solidFill>
                  <a:srgbClr val="4E9B47"/>
                </a:solidFill>
                <a:effectLst/>
                <a:ea typeface="Calibri" panose="020F0502020204030204" pitchFamily="34" charset="0"/>
                <a:cs typeface="Calibri" panose="020F0502020204030204" pitchFamily="34" charset="0"/>
              </a:rPr>
            </a:br>
            <a:r>
              <a:rPr lang="en-US" sz="1700" b="1" i="1" dirty="0">
                <a:solidFill>
                  <a:srgbClr val="4E9B47"/>
                </a:solidFill>
                <a:ea typeface="Calibri" panose="020F0502020204030204" pitchFamily="34" charset="0"/>
                <a:cs typeface="Calibri" panose="020F0502020204030204" pitchFamily="34" charset="0"/>
              </a:rPr>
              <a:t>Della will e-mail the link</a:t>
            </a:r>
          </a:p>
        </p:txBody>
      </p:sp>
      <p:sp>
        <p:nvSpPr>
          <p:cNvPr id="22" name="Title 1">
            <a:extLst>
              <a:ext uri="{FF2B5EF4-FFF2-40B4-BE49-F238E27FC236}">
                <a16:creationId xmlns:a16="http://schemas.microsoft.com/office/drawing/2014/main" id="{91A243C8-C4E8-5BC4-7D27-4BA6AA2125AA}"/>
              </a:ext>
            </a:extLst>
          </p:cNvPr>
          <p:cNvSpPr>
            <a:spLocks noGrp="1"/>
          </p:cNvSpPr>
          <p:nvPr>
            <p:ph type="title" idx="4294967295"/>
          </p:nvPr>
        </p:nvSpPr>
        <p:spPr>
          <a:xfrm>
            <a:off x="0" y="1387204"/>
            <a:ext cx="12191999" cy="714375"/>
          </a:xfrm>
        </p:spPr>
        <p:txBody>
          <a:bodyPr anchor="ctr">
            <a:normAutofit/>
          </a:bodyPr>
          <a:lstStyle/>
          <a:p>
            <a:pPr algn="ctr"/>
            <a:r>
              <a:rPr lang="en-US" sz="3600" dirty="0">
                <a:solidFill>
                  <a:srgbClr val="00AEEF"/>
                </a:solidFill>
                <a:latin typeface="+mn-lt"/>
              </a:rPr>
              <a:t>- Timeline for Promoting AVS 72: Abstracts Due May 18 - </a:t>
            </a:r>
          </a:p>
        </p:txBody>
      </p:sp>
      <p:sp>
        <p:nvSpPr>
          <p:cNvPr id="2" name="TextBox 1">
            <a:extLst>
              <a:ext uri="{FF2B5EF4-FFF2-40B4-BE49-F238E27FC236}">
                <a16:creationId xmlns:a16="http://schemas.microsoft.com/office/drawing/2014/main" id="{8BF2CEB5-8689-578A-AC40-1B4A94EB0055}"/>
              </a:ext>
            </a:extLst>
          </p:cNvPr>
          <p:cNvSpPr txBox="1"/>
          <p:nvPr/>
        </p:nvSpPr>
        <p:spPr>
          <a:xfrm>
            <a:off x="0" y="2000692"/>
            <a:ext cx="12191999" cy="584775"/>
          </a:xfrm>
          <a:prstGeom prst="rect">
            <a:avLst/>
          </a:prstGeom>
          <a:noFill/>
        </p:spPr>
        <p:txBody>
          <a:bodyPr wrap="square" rtlCol="0">
            <a:spAutoFit/>
          </a:bodyPr>
          <a:lstStyle/>
          <a:p>
            <a:pPr algn="ctr"/>
            <a:r>
              <a:rPr lang="en-US" sz="3200" dirty="0">
                <a:solidFill>
                  <a:srgbClr val="4E9B47"/>
                </a:solidFill>
              </a:rPr>
              <a:t>As Easy as “ABC…”</a:t>
            </a:r>
          </a:p>
        </p:txBody>
      </p:sp>
      <p:sp>
        <p:nvSpPr>
          <p:cNvPr id="16" name="TextBox 15">
            <a:extLst>
              <a:ext uri="{FF2B5EF4-FFF2-40B4-BE49-F238E27FC236}">
                <a16:creationId xmlns:a16="http://schemas.microsoft.com/office/drawing/2014/main" id="{5E30625E-6A94-6C07-4A5E-3C82CED0AA73}"/>
              </a:ext>
            </a:extLst>
          </p:cNvPr>
          <p:cNvSpPr txBox="1"/>
          <p:nvPr/>
        </p:nvSpPr>
        <p:spPr>
          <a:xfrm>
            <a:off x="3237648" y="2740819"/>
            <a:ext cx="2743200" cy="923330"/>
          </a:xfrm>
          <a:prstGeom prst="rect">
            <a:avLst/>
          </a:prstGeom>
          <a:noFill/>
        </p:spPr>
        <p:txBody>
          <a:bodyPr wrap="square" rtlCol="0">
            <a:spAutoFit/>
          </a:bodyPr>
          <a:lstStyle/>
          <a:p>
            <a:pPr algn="ctr"/>
            <a:r>
              <a:rPr lang="en-US" sz="5400" b="1" u="sng" dirty="0">
                <a:solidFill>
                  <a:srgbClr val="4E9B47"/>
                </a:solidFill>
                <a:ea typeface="Calibri" panose="020F0502020204030204" pitchFamily="34" charset="0"/>
                <a:cs typeface="Calibri" panose="020F0502020204030204" pitchFamily="34" charset="0"/>
              </a:rPr>
              <a:t>B</a:t>
            </a:r>
            <a:r>
              <a:rPr lang="en-US" sz="4000" b="1" dirty="0">
                <a:solidFill>
                  <a:srgbClr val="4E9B47"/>
                </a:solidFill>
                <a:ea typeface="Calibri" panose="020F0502020204030204" pitchFamily="34" charset="0"/>
                <a:cs typeface="Calibri" panose="020F0502020204030204" pitchFamily="34" charset="0"/>
              </a:rPr>
              <a:t>rand</a:t>
            </a:r>
          </a:p>
        </p:txBody>
      </p:sp>
      <p:sp>
        <p:nvSpPr>
          <p:cNvPr id="23" name="TextBox 22">
            <a:extLst>
              <a:ext uri="{FF2B5EF4-FFF2-40B4-BE49-F238E27FC236}">
                <a16:creationId xmlns:a16="http://schemas.microsoft.com/office/drawing/2014/main" id="{9E4E5C8F-4E02-9DA1-8B86-3DF77EFFA9D3}"/>
              </a:ext>
            </a:extLst>
          </p:cNvPr>
          <p:cNvSpPr txBox="1"/>
          <p:nvPr/>
        </p:nvSpPr>
        <p:spPr>
          <a:xfrm>
            <a:off x="6258345" y="2741342"/>
            <a:ext cx="2743200" cy="923330"/>
          </a:xfrm>
          <a:prstGeom prst="rect">
            <a:avLst/>
          </a:prstGeom>
          <a:noFill/>
        </p:spPr>
        <p:txBody>
          <a:bodyPr wrap="square" rtlCol="0">
            <a:spAutoFit/>
          </a:bodyPr>
          <a:lstStyle/>
          <a:p>
            <a:pPr algn="ctr"/>
            <a:r>
              <a:rPr lang="en-US" sz="5400" b="1" u="sng" dirty="0">
                <a:solidFill>
                  <a:srgbClr val="4E9B47"/>
                </a:solidFill>
                <a:ea typeface="Calibri" panose="020F0502020204030204" pitchFamily="34" charset="0"/>
                <a:cs typeface="Calibri" panose="020F0502020204030204" pitchFamily="34" charset="0"/>
              </a:rPr>
              <a:t>C</a:t>
            </a:r>
            <a:r>
              <a:rPr lang="en-US" sz="4000" b="1" dirty="0">
                <a:solidFill>
                  <a:srgbClr val="4E9B47"/>
                </a:solidFill>
                <a:ea typeface="Calibri" panose="020F0502020204030204" pitchFamily="34" charset="0"/>
                <a:cs typeface="Calibri" panose="020F0502020204030204" pitchFamily="34" charset="0"/>
              </a:rPr>
              <a:t>ontact</a:t>
            </a:r>
          </a:p>
        </p:txBody>
      </p:sp>
      <p:sp>
        <p:nvSpPr>
          <p:cNvPr id="24" name="TextBox 23">
            <a:extLst>
              <a:ext uri="{FF2B5EF4-FFF2-40B4-BE49-F238E27FC236}">
                <a16:creationId xmlns:a16="http://schemas.microsoft.com/office/drawing/2014/main" id="{FC0A3A89-EECE-5C71-A37F-F8F74CE990EE}"/>
              </a:ext>
            </a:extLst>
          </p:cNvPr>
          <p:cNvSpPr txBox="1"/>
          <p:nvPr/>
        </p:nvSpPr>
        <p:spPr>
          <a:xfrm>
            <a:off x="9227337" y="2766583"/>
            <a:ext cx="2743200" cy="923330"/>
          </a:xfrm>
          <a:prstGeom prst="rect">
            <a:avLst/>
          </a:prstGeom>
          <a:noFill/>
        </p:spPr>
        <p:txBody>
          <a:bodyPr wrap="square" rtlCol="0">
            <a:spAutoFit/>
          </a:bodyPr>
          <a:lstStyle/>
          <a:p>
            <a:pPr algn="ctr"/>
            <a:r>
              <a:rPr lang="en-US" sz="5400" b="1" u="sng" dirty="0">
                <a:solidFill>
                  <a:srgbClr val="4E9B47"/>
                </a:solidFill>
                <a:ea typeface="Calibri" panose="020F0502020204030204" pitchFamily="34" charset="0"/>
                <a:cs typeface="Calibri" panose="020F0502020204030204" pitchFamily="34" charset="0"/>
              </a:rPr>
              <a:t>D</a:t>
            </a:r>
            <a:r>
              <a:rPr lang="en-US" sz="4000" b="1" dirty="0">
                <a:solidFill>
                  <a:srgbClr val="4E9B47"/>
                </a:solidFill>
                <a:ea typeface="Calibri" panose="020F0502020204030204" pitchFamily="34" charset="0"/>
                <a:cs typeface="Calibri" panose="020F0502020204030204" pitchFamily="34" charset="0"/>
              </a:rPr>
              <a:t>o Again</a:t>
            </a:r>
          </a:p>
        </p:txBody>
      </p:sp>
    </p:spTree>
    <p:extLst>
      <p:ext uri="{BB962C8B-B14F-4D97-AF65-F5344CB8AC3E}">
        <p14:creationId xmlns:p14="http://schemas.microsoft.com/office/powerpoint/2010/main" val="2348280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444E-F37C-4B9C-0FF9-02568EA6DBD5}"/>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C6B3A545-40A2-64C6-837F-1A1D5FD212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 y="-3574"/>
            <a:ext cx="12185650" cy="6861574"/>
          </a:xfrm>
          <a:prstGeom prst="rect">
            <a:avLst/>
          </a:prstGeom>
        </p:spPr>
      </p:pic>
      <p:pic>
        <p:nvPicPr>
          <p:cNvPr id="15" name="Picture 14">
            <a:extLst>
              <a:ext uri="{FF2B5EF4-FFF2-40B4-BE49-F238E27FC236}">
                <a16:creationId xmlns:a16="http://schemas.microsoft.com/office/drawing/2014/main" id="{1864576A-5988-82D3-C072-A2BBA441A9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09941"/>
            <a:ext cx="10917865" cy="1695059"/>
          </a:xfrm>
          <a:prstGeom prst="rect">
            <a:avLst/>
          </a:prstGeom>
        </p:spPr>
      </p:pic>
      <p:sp>
        <p:nvSpPr>
          <p:cNvPr id="2" name="Picture Placeholder 1">
            <a:extLst>
              <a:ext uri="{FF2B5EF4-FFF2-40B4-BE49-F238E27FC236}">
                <a16:creationId xmlns:a16="http://schemas.microsoft.com/office/drawing/2014/main" id="{9386F631-E546-C296-0C24-38BD71AF7DEF}"/>
              </a:ext>
            </a:extLst>
          </p:cNvPr>
          <p:cNvSpPr>
            <a:spLocks noGrp="1"/>
          </p:cNvSpPr>
          <p:nvPr>
            <p:ph type="pic" sz="quarter" idx="162"/>
          </p:nvPr>
        </p:nvSpPr>
        <p:spPr>
          <a:xfrm>
            <a:off x="5306532" y="3910552"/>
            <a:ext cx="1828800" cy="1828800"/>
          </a:xfrm>
        </p:spPr>
        <p:txBody>
          <a:bodyPr/>
          <a:lstStyle/>
          <a:p>
            <a:endParaRPr lang="en-US" dirty="0"/>
          </a:p>
        </p:txBody>
      </p:sp>
      <p:sp>
        <p:nvSpPr>
          <p:cNvPr id="3" name="Picture Placeholder 2">
            <a:extLst>
              <a:ext uri="{FF2B5EF4-FFF2-40B4-BE49-F238E27FC236}">
                <a16:creationId xmlns:a16="http://schemas.microsoft.com/office/drawing/2014/main" id="{6854F8FA-9A95-F9F4-9A60-265C176B41D3}"/>
              </a:ext>
            </a:extLst>
          </p:cNvPr>
          <p:cNvSpPr>
            <a:spLocks noGrp="1"/>
          </p:cNvSpPr>
          <p:nvPr>
            <p:ph type="pic" sz="quarter" idx="165"/>
          </p:nvPr>
        </p:nvSpPr>
        <p:spPr>
          <a:xfrm>
            <a:off x="3092831" y="3910552"/>
            <a:ext cx="1828800" cy="1828800"/>
          </a:xfrm>
        </p:spPr>
        <p:txBody>
          <a:bodyPr/>
          <a:lstStyle/>
          <a:p>
            <a:endParaRPr lang="en-US" dirty="0"/>
          </a:p>
        </p:txBody>
      </p:sp>
      <p:sp>
        <p:nvSpPr>
          <p:cNvPr id="4" name="Picture Placeholder 3">
            <a:extLst>
              <a:ext uri="{FF2B5EF4-FFF2-40B4-BE49-F238E27FC236}">
                <a16:creationId xmlns:a16="http://schemas.microsoft.com/office/drawing/2014/main" id="{69B81F4A-6292-205B-6D07-318DD28A3A28}"/>
              </a:ext>
            </a:extLst>
          </p:cNvPr>
          <p:cNvSpPr>
            <a:spLocks noGrp="1"/>
          </p:cNvSpPr>
          <p:nvPr>
            <p:ph type="pic" sz="quarter" idx="166"/>
          </p:nvPr>
        </p:nvSpPr>
        <p:spPr>
          <a:xfrm>
            <a:off x="879130" y="3910552"/>
            <a:ext cx="1828800" cy="1828800"/>
          </a:xfrm>
        </p:spPr>
        <p:txBody>
          <a:bodyPr/>
          <a:lstStyle/>
          <a:p>
            <a:endParaRPr lang="en-US" dirty="0"/>
          </a:p>
        </p:txBody>
      </p:sp>
      <p:sp>
        <p:nvSpPr>
          <p:cNvPr id="34" name="TextBox 33">
            <a:extLst>
              <a:ext uri="{FF2B5EF4-FFF2-40B4-BE49-F238E27FC236}">
                <a16:creationId xmlns:a16="http://schemas.microsoft.com/office/drawing/2014/main" id="{BA7F69B0-D394-2B17-F908-5812E710BE72}"/>
              </a:ext>
            </a:extLst>
          </p:cNvPr>
          <p:cNvSpPr txBox="1"/>
          <p:nvPr/>
        </p:nvSpPr>
        <p:spPr>
          <a:xfrm>
            <a:off x="914400" y="2748961"/>
            <a:ext cx="9906000" cy="954107"/>
          </a:xfrm>
          <a:prstGeom prst="rect">
            <a:avLst/>
          </a:prstGeom>
          <a:noFill/>
        </p:spPr>
        <p:txBody>
          <a:bodyPr wrap="square" rtlCol="0">
            <a:spAutoFit/>
          </a:bodyPr>
          <a:lstStyle/>
          <a:p>
            <a:r>
              <a:rPr lang="en-US" sz="2800" dirty="0">
                <a:solidFill>
                  <a:schemeClr val="bg1"/>
                </a:solidFill>
              </a:rPr>
              <a:t>Enter Statement of Your Choosing Here. See Tips on Slide 4. </a:t>
            </a:r>
            <a:br>
              <a:rPr lang="en-US" sz="2800" dirty="0">
                <a:solidFill>
                  <a:schemeClr val="bg1"/>
                </a:solidFill>
              </a:rPr>
            </a:br>
            <a:r>
              <a:rPr lang="en-US" sz="2800" dirty="0">
                <a:solidFill>
                  <a:schemeClr val="bg1"/>
                </a:solidFill>
              </a:rPr>
              <a:t>Example: Don’t Miss These Invited Speakers</a:t>
            </a:r>
          </a:p>
        </p:txBody>
      </p:sp>
      <p:sp>
        <p:nvSpPr>
          <p:cNvPr id="5" name="Text Placeholder 12">
            <a:extLst>
              <a:ext uri="{FF2B5EF4-FFF2-40B4-BE49-F238E27FC236}">
                <a16:creationId xmlns:a16="http://schemas.microsoft.com/office/drawing/2014/main" id="{00D6A154-5373-7B5D-0820-7F5DEF372915}"/>
              </a:ext>
            </a:extLst>
          </p:cNvPr>
          <p:cNvSpPr txBox="1">
            <a:spLocks/>
          </p:cNvSpPr>
          <p:nvPr/>
        </p:nvSpPr>
        <p:spPr>
          <a:xfrm>
            <a:off x="791497" y="1551994"/>
            <a:ext cx="10477996" cy="13290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chemeClr val="bg1"/>
                </a:solidFill>
              </a:rPr>
              <a:t>Enter Topic Name Here and Action:</a:t>
            </a:r>
            <a:br>
              <a:rPr lang="en-US" sz="4000" dirty="0">
                <a:solidFill>
                  <a:schemeClr val="bg1"/>
                </a:solidFill>
              </a:rPr>
            </a:br>
            <a:r>
              <a:rPr lang="en-US" sz="4000" dirty="0">
                <a:solidFill>
                  <a:schemeClr val="bg1"/>
                </a:solidFill>
              </a:rPr>
              <a:t>2D Materials Call for Abstracts: Due May 18</a:t>
            </a:r>
          </a:p>
        </p:txBody>
      </p:sp>
      <p:sp>
        <p:nvSpPr>
          <p:cNvPr id="6" name="Text Placeholder 9">
            <a:extLst>
              <a:ext uri="{FF2B5EF4-FFF2-40B4-BE49-F238E27FC236}">
                <a16:creationId xmlns:a16="http://schemas.microsoft.com/office/drawing/2014/main" id="{37B84D0C-5209-2A7C-52E0-D72E09E04E77}"/>
              </a:ext>
            </a:extLst>
          </p:cNvPr>
          <p:cNvSpPr txBox="1">
            <a:spLocks/>
          </p:cNvSpPr>
          <p:nvPr/>
        </p:nvSpPr>
        <p:spPr>
          <a:xfrm>
            <a:off x="321541" y="5830792"/>
            <a:ext cx="2926080" cy="3505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rPr>
              <a:t>Enter Name</a:t>
            </a:r>
          </a:p>
        </p:txBody>
      </p:sp>
      <p:sp>
        <p:nvSpPr>
          <p:cNvPr id="7" name="Text Placeholder 11">
            <a:extLst>
              <a:ext uri="{FF2B5EF4-FFF2-40B4-BE49-F238E27FC236}">
                <a16:creationId xmlns:a16="http://schemas.microsoft.com/office/drawing/2014/main" id="{B882A739-D730-CE56-D598-D14956D52979}"/>
              </a:ext>
            </a:extLst>
          </p:cNvPr>
          <p:cNvSpPr txBox="1">
            <a:spLocks/>
          </p:cNvSpPr>
          <p:nvPr/>
        </p:nvSpPr>
        <p:spPr>
          <a:xfrm>
            <a:off x="321541" y="6278857"/>
            <a:ext cx="2926080" cy="3505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FFCC06"/>
                </a:solidFill>
              </a:rPr>
              <a:t>Enter Affiliation</a:t>
            </a:r>
          </a:p>
        </p:txBody>
      </p:sp>
      <p:sp>
        <p:nvSpPr>
          <p:cNvPr id="8" name="Text Placeholder 9">
            <a:extLst>
              <a:ext uri="{FF2B5EF4-FFF2-40B4-BE49-F238E27FC236}">
                <a16:creationId xmlns:a16="http://schemas.microsoft.com/office/drawing/2014/main" id="{443D1F87-B627-55FB-5DCF-4C9A93E49684}"/>
              </a:ext>
            </a:extLst>
          </p:cNvPr>
          <p:cNvSpPr txBox="1">
            <a:spLocks/>
          </p:cNvSpPr>
          <p:nvPr/>
        </p:nvSpPr>
        <p:spPr>
          <a:xfrm>
            <a:off x="2566069" y="5830792"/>
            <a:ext cx="2926080" cy="3505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rPr>
              <a:t>Enter Name</a:t>
            </a:r>
          </a:p>
        </p:txBody>
      </p:sp>
      <p:sp>
        <p:nvSpPr>
          <p:cNvPr id="9" name="Text Placeholder 11">
            <a:extLst>
              <a:ext uri="{FF2B5EF4-FFF2-40B4-BE49-F238E27FC236}">
                <a16:creationId xmlns:a16="http://schemas.microsoft.com/office/drawing/2014/main" id="{E065A0CD-10D7-5117-4317-9E8FD7D0C461}"/>
              </a:ext>
            </a:extLst>
          </p:cNvPr>
          <p:cNvSpPr txBox="1">
            <a:spLocks/>
          </p:cNvSpPr>
          <p:nvPr/>
        </p:nvSpPr>
        <p:spPr>
          <a:xfrm>
            <a:off x="2567640" y="6196552"/>
            <a:ext cx="2926080" cy="3505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FFCC06"/>
                </a:solidFill>
              </a:rPr>
              <a:t>Enter Affiliation</a:t>
            </a:r>
          </a:p>
        </p:txBody>
      </p:sp>
      <p:sp>
        <p:nvSpPr>
          <p:cNvPr id="10" name="Text Placeholder 9">
            <a:extLst>
              <a:ext uri="{FF2B5EF4-FFF2-40B4-BE49-F238E27FC236}">
                <a16:creationId xmlns:a16="http://schemas.microsoft.com/office/drawing/2014/main" id="{711A580F-F286-B539-701C-73B9BFF58136}"/>
              </a:ext>
            </a:extLst>
          </p:cNvPr>
          <p:cNvSpPr txBox="1">
            <a:spLocks/>
          </p:cNvSpPr>
          <p:nvPr/>
        </p:nvSpPr>
        <p:spPr>
          <a:xfrm>
            <a:off x="4847468" y="5830792"/>
            <a:ext cx="2926080" cy="3505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rPr>
              <a:t>Enter Name</a:t>
            </a:r>
          </a:p>
        </p:txBody>
      </p:sp>
      <p:sp>
        <p:nvSpPr>
          <p:cNvPr id="12" name="Text Placeholder 11">
            <a:extLst>
              <a:ext uri="{FF2B5EF4-FFF2-40B4-BE49-F238E27FC236}">
                <a16:creationId xmlns:a16="http://schemas.microsoft.com/office/drawing/2014/main" id="{056C07AE-67A4-5E7D-6A9E-5B41CEE7086E}"/>
              </a:ext>
            </a:extLst>
          </p:cNvPr>
          <p:cNvSpPr txBox="1">
            <a:spLocks/>
          </p:cNvSpPr>
          <p:nvPr/>
        </p:nvSpPr>
        <p:spPr>
          <a:xfrm>
            <a:off x="4849039" y="6196552"/>
            <a:ext cx="2926080" cy="3505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FFCC06"/>
                </a:solidFill>
              </a:rPr>
              <a:t>Enter Affiliation</a:t>
            </a:r>
          </a:p>
        </p:txBody>
      </p:sp>
      <p:pic>
        <p:nvPicPr>
          <p:cNvPr id="18" name="Picture 17">
            <a:extLst>
              <a:ext uri="{FF2B5EF4-FFF2-40B4-BE49-F238E27FC236}">
                <a16:creationId xmlns:a16="http://schemas.microsoft.com/office/drawing/2014/main" id="{F82F459B-A797-4741-5B3E-BEBE8C73E89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775224" y="4625328"/>
            <a:ext cx="1828800" cy="1828800"/>
          </a:xfrm>
          <a:prstGeom prst="rect">
            <a:avLst/>
          </a:prstGeom>
        </p:spPr>
      </p:pic>
      <p:sp>
        <p:nvSpPr>
          <p:cNvPr id="19" name="Rectangle 18">
            <a:extLst>
              <a:ext uri="{FF2B5EF4-FFF2-40B4-BE49-F238E27FC236}">
                <a16:creationId xmlns:a16="http://schemas.microsoft.com/office/drawing/2014/main" id="{017D2638-81DE-3EF1-D544-7E97B0771296}"/>
              </a:ext>
            </a:extLst>
          </p:cNvPr>
          <p:cNvSpPr/>
          <p:nvPr/>
        </p:nvSpPr>
        <p:spPr>
          <a:xfrm>
            <a:off x="8416799" y="3910552"/>
            <a:ext cx="2476987" cy="542955"/>
          </a:xfrm>
          <a:prstGeom prst="rect">
            <a:avLst/>
          </a:prstGeom>
          <a:solidFill>
            <a:srgbClr val="FFCC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319CA89-E25B-4508-07D2-74065316FE7D}"/>
              </a:ext>
            </a:extLst>
          </p:cNvPr>
          <p:cNvSpPr txBox="1"/>
          <p:nvPr/>
        </p:nvSpPr>
        <p:spPr>
          <a:xfrm>
            <a:off x="8432709" y="3977938"/>
            <a:ext cx="2477824" cy="400110"/>
          </a:xfrm>
          <a:prstGeom prst="rect">
            <a:avLst/>
          </a:prstGeom>
          <a:noFill/>
        </p:spPr>
        <p:txBody>
          <a:bodyPr wrap="square" rtlCol="0">
            <a:spAutoFit/>
          </a:bodyPr>
          <a:lstStyle/>
          <a:p>
            <a:pPr algn="ctr"/>
            <a:r>
              <a:rPr lang="en-US" sz="2000" dirty="0">
                <a:solidFill>
                  <a:srgbClr val="242366"/>
                </a:solidFill>
              </a:rPr>
              <a:t>Enter Action Here</a:t>
            </a:r>
          </a:p>
        </p:txBody>
      </p:sp>
    </p:spTree>
    <p:extLst>
      <p:ext uri="{BB962C8B-B14F-4D97-AF65-F5344CB8AC3E}">
        <p14:creationId xmlns:p14="http://schemas.microsoft.com/office/powerpoint/2010/main" val="1655437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41BCA-188A-6E0D-5905-82DA684E910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EE81E8B-EEE3-F2BC-FC54-6DE7DEDDAF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pic>
        <p:nvPicPr>
          <p:cNvPr id="15" name="Picture 14">
            <a:extLst>
              <a:ext uri="{FF2B5EF4-FFF2-40B4-BE49-F238E27FC236}">
                <a16:creationId xmlns:a16="http://schemas.microsoft.com/office/drawing/2014/main" id="{38541C66-FDAE-FBD1-D486-CAE78E51EE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86141"/>
            <a:ext cx="10917865" cy="1695059"/>
          </a:xfrm>
          <a:prstGeom prst="rect">
            <a:avLst/>
          </a:prstGeom>
        </p:spPr>
      </p:pic>
      <p:sp>
        <p:nvSpPr>
          <p:cNvPr id="2" name="Picture Placeholder 1">
            <a:extLst>
              <a:ext uri="{FF2B5EF4-FFF2-40B4-BE49-F238E27FC236}">
                <a16:creationId xmlns:a16="http://schemas.microsoft.com/office/drawing/2014/main" id="{F2CC1440-2086-85F7-1CF3-22689F1FADBD}"/>
              </a:ext>
            </a:extLst>
          </p:cNvPr>
          <p:cNvSpPr>
            <a:spLocks noGrp="1"/>
          </p:cNvSpPr>
          <p:nvPr>
            <p:ph type="pic" sz="quarter" idx="162"/>
          </p:nvPr>
        </p:nvSpPr>
        <p:spPr>
          <a:xfrm>
            <a:off x="5306532" y="3910552"/>
            <a:ext cx="1828800" cy="1828800"/>
          </a:xfrm>
        </p:spPr>
        <p:txBody>
          <a:bodyPr/>
          <a:lstStyle/>
          <a:p>
            <a:endParaRPr lang="en-US" dirty="0"/>
          </a:p>
        </p:txBody>
      </p:sp>
      <p:sp>
        <p:nvSpPr>
          <p:cNvPr id="3" name="Picture Placeholder 2">
            <a:extLst>
              <a:ext uri="{FF2B5EF4-FFF2-40B4-BE49-F238E27FC236}">
                <a16:creationId xmlns:a16="http://schemas.microsoft.com/office/drawing/2014/main" id="{9208965A-59CA-7976-3E06-E0F2BCE1B57C}"/>
              </a:ext>
            </a:extLst>
          </p:cNvPr>
          <p:cNvSpPr>
            <a:spLocks noGrp="1"/>
          </p:cNvSpPr>
          <p:nvPr>
            <p:ph type="pic" sz="quarter" idx="165"/>
          </p:nvPr>
        </p:nvSpPr>
        <p:spPr>
          <a:xfrm>
            <a:off x="3092831" y="3910552"/>
            <a:ext cx="1828800" cy="1828800"/>
          </a:xfrm>
        </p:spPr>
        <p:txBody>
          <a:bodyPr/>
          <a:lstStyle/>
          <a:p>
            <a:endParaRPr lang="en-US" dirty="0"/>
          </a:p>
        </p:txBody>
      </p:sp>
      <p:sp>
        <p:nvSpPr>
          <p:cNvPr id="4" name="Picture Placeholder 3">
            <a:extLst>
              <a:ext uri="{FF2B5EF4-FFF2-40B4-BE49-F238E27FC236}">
                <a16:creationId xmlns:a16="http://schemas.microsoft.com/office/drawing/2014/main" id="{7ADF8F3A-111A-AF85-80DC-D55E78EC1404}"/>
              </a:ext>
            </a:extLst>
          </p:cNvPr>
          <p:cNvSpPr>
            <a:spLocks noGrp="1"/>
          </p:cNvSpPr>
          <p:nvPr>
            <p:ph type="pic" sz="quarter" idx="166"/>
          </p:nvPr>
        </p:nvSpPr>
        <p:spPr>
          <a:xfrm>
            <a:off x="879130" y="3910552"/>
            <a:ext cx="1828800" cy="1828800"/>
          </a:xfrm>
        </p:spPr>
        <p:txBody>
          <a:bodyPr/>
          <a:lstStyle/>
          <a:p>
            <a:endParaRPr lang="en-US" dirty="0"/>
          </a:p>
        </p:txBody>
      </p:sp>
      <p:sp>
        <p:nvSpPr>
          <p:cNvPr id="34" name="TextBox 33">
            <a:extLst>
              <a:ext uri="{FF2B5EF4-FFF2-40B4-BE49-F238E27FC236}">
                <a16:creationId xmlns:a16="http://schemas.microsoft.com/office/drawing/2014/main" id="{4EA98900-74DC-C5DF-3EF8-F97318D1578A}"/>
              </a:ext>
            </a:extLst>
          </p:cNvPr>
          <p:cNvSpPr txBox="1"/>
          <p:nvPr/>
        </p:nvSpPr>
        <p:spPr>
          <a:xfrm>
            <a:off x="914400" y="2748961"/>
            <a:ext cx="9906000" cy="954107"/>
          </a:xfrm>
          <a:prstGeom prst="rect">
            <a:avLst/>
          </a:prstGeom>
          <a:noFill/>
        </p:spPr>
        <p:txBody>
          <a:bodyPr wrap="square" rtlCol="0">
            <a:spAutoFit/>
          </a:bodyPr>
          <a:lstStyle/>
          <a:p>
            <a:r>
              <a:rPr lang="en-US" sz="2800" dirty="0">
                <a:solidFill>
                  <a:schemeClr val="bg1"/>
                </a:solidFill>
              </a:rPr>
              <a:t>Enter Statement of Your Choosing Here. See Tips on Slide 4. </a:t>
            </a:r>
            <a:br>
              <a:rPr lang="en-US" sz="2800" dirty="0">
                <a:solidFill>
                  <a:schemeClr val="bg1"/>
                </a:solidFill>
              </a:rPr>
            </a:br>
            <a:r>
              <a:rPr lang="en-US" sz="2800" dirty="0">
                <a:solidFill>
                  <a:schemeClr val="bg1"/>
                </a:solidFill>
              </a:rPr>
              <a:t>Example: Don’t Miss These Invited Speakers</a:t>
            </a:r>
          </a:p>
        </p:txBody>
      </p:sp>
      <p:sp>
        <p:nvSpPr>
          <p:cNvPr id="5" name="Text Placeholder 12">
            <a:extLst>
              <a:ext uri="{FF2B5EF4-FFF2-40B4-BE49-F238E27FC236}">
                <a16:creationId xmlns:a16="http://schemas.microsoft.com/office/drawing/2014/main" id="{949C3603-9BBE-33CF-CD71-69A81BB92D11}"/>
              </a:ext>
            </a:extLst>
          </p:cNvPr>
          <p:cNvSpPr txBox="1">
            <a:spLocks/>
          </p:cNvSpPr>
          <p:nvPr/>
        </p:nvSpPr>
        <p:spPr>
          <a:xfrm>
            <a:off x="791497" y="1551994"/>
            <a:ext cx="10477996" cy="13290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chemeClr val="bg1"/>
                </a:solidFill>
              </a:rPr>
              <a:t>Enter Topic Name Here and Action:</a:t>
            </a:r>
            <a:br>
              <a:rPr lang="en-US" sz="4000" dirty="0">
                <a:solidFill>
                  <a:schemeClr val="bg1"/>
                </a:solidFill>
              </a:rPr>
            </a:br>
            <a:r>
              <a:rPr lang="en-US" sz="4000" dirty="0">
                <a:solidFill>
                  <a:schemeClr val="bg1"/>
                </a:solidFill>
              </a:rPr>
              <a:t>2D Materials Call for Abstracts: Due May 18</a:t>
            </a:r>
          </a:p>
        </p:txBody>
      </p:sp>
      <p:sp>
        <p:nvSpPr>
          <p:cNvPr id="6" name="Text Placeholder 9">
            <a:extLst>
              <a:ext uri="{FF2B5EF4-FFF2-40B4-BE49-F238E27FC236}">
                <a16:creationId xmlns:a16="http://schemas.microsoft.com/office/drawing/2014/main" id="{0E790524-9A09-DF9D-CE3B-3EE12E72769E}"/>
              </a:ext>
            </a:extLst>
          </p:cNvPr>
          <p:cNvSpPr txBox="1">
            <a:spLocks/>
          </p:cNvSpPr>
          <p:nvPr/>
        </p:nvSpPr>
        <p:spPr>
          <a:xfrm>
            <a:off x="321541" y="5830792"/>
            <a:ext cx="2926080" cy="3505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rPr>
              <a:t>Enter Name</a:t>
            </a:r>
          </a:p>
        </p:txBody>
      </p:sp>
      <p:sp>
        <p:nvSpPr>
          <p:cNvPr id="7" name="Text Placeholder 11">
            <a:extLst>
              <a:ext uri="{FF2B5EF4-FFF2-40B4-BE49-F238E27FC236}">
                <a16:creationId xmlns:a16="http://schemas.microsoft.com/office/drawing/2014/main" id="{8FC7FCAF-D4C9-BC6B-5B7A-97B4923DA08E}"/>
              </a:ext>
            </a:extLst>
          </p:cNvPr>
          <p:cNvSpPr txBox="1">
            <a:spLocks/>
          </p:cNvSpPr>
          <p:nvPr/>
        </p:nvSpPr>
        <p:spPr>
          <a:xfrm>
            <a:off x="321541" y="6196551"/>
            <a:ext cx="2926080" cy="3505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FFCC06"/>
                </a:solidFill>
              </a:rPr>
              <a:t>Enter Affiliation</a:t>
            </a:r>
          </a:p>
        </p:txBody>
      </p:sp>
      <p:sp>
        <p:nvSpPr>
          <p:cNvPr id="8" name="Text Placeholder 9">
            <a:extLst>
              <a:ext uri="{FF2B5EF4-FFF2-40B4-BE49-F238E27FC236}">
                <a16:creationId xmlns:a16="http://schemas.microsoft.com/office/drawing/2014/main" id="{1A29FEB0-C1E8-0F61-C921-B70DC737319D}"/>
              </a:ext>
            </a:extLst>
          </p:cNvPr>
          <p:cNvSpPr txBox="1">
            <a:spLocks/>
          </p:cNvSpPr>
          <p:nvPr/>
        </p:nvSpPr>
        <p:spPr>
          <a:xfrm>
            <a:off x="2566069" y="5830792"/>
            <a:ext cx="2926080" cy="3505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rPr>
              <a:t>Enter Name</a:t>
            </a:r>
          </a:p>
        </p:txBody>
      </p:sp>
      <p:sp>
        <p:nvSpPr>
          <p:cNvPr id="9" name="Text Placeholder 11">
            <a:extLst>
              <a:ext uri="{FF2B5EF4-FFF2-40B4-BE49-F238E27FC236}">
                <a16:creationId xmlns:a16="http://schemas.microsoft.com/office/drawing/2014/main" id="{D36308FC-35E9-3945-5196-D03AB7BE1791}"/>
              </a:ext>
            </a:extLst>
          </p:cNvPr>
          <p:cNvSpPr txBox="1">
            <a:spLocks/>
          </p:cNvSpPr>
          <p:nvPr/>
        </p:nvSpPr>
        <p:spPr>
          <a:xfrm>
            <a:off x="2567640" y="6196552"/>
            <a:ext cx="2926080" cy="3505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FFCC06"/>
                </a:solidFill>
              </a:rPr>
              <a:t>Enter Affiliation</a:t>
            </a:r>
          </a:p>
        </p:txBody>
      </p:sp>
      <p:sp>
        <p:nvSpPr>
          <p:cNvPr id="10" name="Text Placeholder 9">
            <a:extLst>
              <a:ext uri="{FF2B5EF4-FFF2-40B4-BE49-F238E27FC236}">
                <a16:creationId xmlns:a16="http://schemas.microsoft.com/office/drawing/2014/main" id="{C8772B99-774C-8FA9-7F44-518E167ED6EA}"/>
              </a:ext>
            </a:extLst>
          </p:cNvPr>
          <p:cNvSpPr txBox="1">
            <a:spLocks/>
          </p:cNvSpPr>
          <p:nvPr/>
        </p:nvSpPr>
        <p:spPr>
          <a:xfrm>
            <a:off x="4847468" y="5830792"/>
            <a:ext cx="2926080" cy="3505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chemeClr val="bg1"/>
                </a:solidFill>
              </a:rPr>
              <a:t>Enter Name</a:t>
            </a:r>
          </a:p>
        </p:txBody>
      </p:sp>
      <p:sp>
        <p:nvSpPr>
          <p:cNvPr id="12" name="Text Placeholder 11">
            <a:extLst>
              <a:ext uri="{FF2B5EF4-FFF2-40B4-BE49-F238E27FC236}">
                <a16:creationId xmlns:a16="http://schemas.microsoft.com/office/drawing/2014/main" id="{44582846-8550-2209-FC47-CD644B7D87FE}"/>
              </a:ext>
            </a:extLst>
          </p:cNvPr>
          <p:cNvSpPr txBox="1">
            <a:spLocks/>
          </p:cNvSpPr>
          <p:nvPr/>
        </p:nvSpPr>
        <p:spPr>
          <a:xfrm>
            <a:off x="4849039" y="6196552"/>
            <a:ext cx="2926080" cy="3505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srgbClr val="FFCC06"/>
                </a:solidFill>
              </a:rPr>
              <a:t>Enter Affiliation</a:t>
            </a:r>
          </a:p>
        </p:txBody>
      </p:sp>
      <p:pic>
        <p:nvPicPr>
          <p:cNvPr id="18" name="Picture 17">
            <a:extLst>
              <a:ext uri="{FF2B5EF4-FFF2-40B4-BE49-F238E27FC236}">
                <a16:creationId xmlns:a16="http://schemas.microsoft.com/office/drawing/2014/main" id="{04BD0946-CB11-BF7C-D76D-D3001F6EE44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775224" y="4625328"/>
            <a:ext cx="1828800" cy="1828800"/>
          </a:xfrm>
          <a:prstGeom prst="rect">
            <a:avLst/>
          </a:prstGeom>
        </p:spPr>
      </p:pic>
      <p:sp>
        <p:nvSpPr>
          <p:cNvPr id="19" name="Rectangle 18">
            <a:extLst>
              <a:ext uri="{FF2B5EF4-FFF2-40B4-BE49-F238E27FC236}">
                <a16:creationId xmlns:a16="http://schemas.microsoft.com/office/drawing/2014/main" id="{E83A1191-5D7F-2734-B501-97C9D717BE5F}"/>
              </a:ext>
            </a:extLst>
          </p:cNvPr>
          <p:cNvSpPr/>
          <p:nvPr/>
        </p:nvSpPr>
        <p:spPr>
          <a:xfrm>
            <a:off x="8416799" y="3910552"/>
            <a:ext cx="2476987" cy="542955"/>
          </a:xfrm>
          <a:prstGeom prst="rect">
            <a:avLst/>
          </a:prstGeom>
          <a:solidFill>
            <a:srgbClr val="FFCC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8119AA32-0D2C-18B1-8C87-1151A1BFF042}"/>
              </a:ext>
            </a:extLst>
          </p:cNvPr>
          <p:cNvSpPr txBox="1"/>
          <p:nvPr/>
        </p:nvSpPr>
        <p:spPr>
          <a:xfrm>
            <a:off x="8432709" y="3977938"/>
            <a:ext cx="2477824" cy="400110"/>
          </a:xfrm>
          <a:prstGeom prst="rect">
            <a:avLst/>
          </a:prstGeom>
          <a:noFill/>
        </p:spPr>
        <p:txBody>
          <a:bodyPr wrap="square" rtlCol="0">
            <a:spAutoFit/>
          </a:bodyPr>
          <a:lstStyle/>
          <a:p>
            <a:pPr algn="ctr"/>
            <a:r>
              <a:rPr lang="en-US" sz="2000" dirty="0">
                <a:solidFill>
                  <a:srgbClr val="242366"/>
                </a:solidFill>
              </a:rPr>
              <a:t>Enter Action Here</a:t>
            </a:r>
          </a:p>
        </p:txBody>
      </p:sp>
    </p:spTree>
    <p:extLst>
      <p:ext uri="{BB962C8B-B14F-4D97-AF65-F5344CB8AC3E}">
        <p14:creationId xmlns:p14="http://schemas.microsoft.com/office/powerpoint/2010/main" val="2811849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A1737A-DD09-99B7-C71E-58DB80039526}"/>
              </a:ext>
            </a:extLst>
          </p:cNvPr>
          <p:cNvSpPr txBox="1"/>
          <p:nvPr/>
        </p:nvSpPr>
        <p:spPr>
          <a:xfrm>
            <a:off x="762000" y="6096000"/>
            <a:ext cx="2819400" cy="461665"/>
          </a:xfrm>
          <a:prstGeom prst="rect">
            <a:avLst/>
          </a:prstGeom>
          <a:noFill/>
        </p:spPr>
        <p:txBody>
          <a:bodyPr wrap="square" rtlCol="0">
            <a:spAutoFit/>
          </a:bodyPr>
          <a:lstStyle/>
          <a:p>
            <a:r>
              <a:rPr lang="en-US" sz="2400" dirty="0">
                <a:solidFill>
                  <a:schemeClr val="bg1"/>
                </a:solidFill>
              </a:rPr>
              <a:t>avs71.avs.org</a:t>
            </a:r>
          </a:p>
        </p:txBody>
      </p:sp>
      <p:pic>
        <p:nvPicPr>
          <p:cNvPr id="4" name="Picture 3" descr="A poster with text and images&#10;&#10;AI-generated content may be incorrect.">
            <a:extLst>
              <a:ext uri="{FF2B5EF4-FFF2-40B4-BE49-F238E27FC236}">
                <a16:creationId xmlns:a16="http://schemas.microsoft.com/office/drawing/2014/main" id="{68AAA63D-815D-90D3-5C03-2E7B6411C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76160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04B7F-AEC8-C39B-35DD-E2399B88B0C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31DFC7B-88E1-4572-EA6E-68D27BDA7C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9" cy="6858000"/>
          </a:xfrm>
          <a:prstGeom prst="rect">
            <a:avLst/>
          </a:prstGeom>
        </p:spPr>
      </p:pic>
    </p:spTree>
    <p:extLst>
      <p:ext uri="{BB962C8B-B14F-4D97-AF65-F5344CB8AC3E}">
        <p14:creationId xmlns:p14="http://schemas.microsoft.com/office/powerpoint/2010/main" val="1122070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63471-39BC-E83F-A3B7-B6D0B0E12FB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1051242-1314-73B9-F2C9-962F7AB90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27466" cy="6934200"/>
          </a:xfrm>
          <a:prstGeom prst="rect">
            <a:avLst/>
          </a:prstGeom>
        </p:spPr>
      </p:pic>
    </p:spTree>
    <p:extLst>
      <p:ext uri="{BB962C8B-B14F-4D97-AF65-F5344CB8AC3E}">
        <p14:creationId xmlns:p14="http://schemas.microsoft.com/office/powerpoint/2010/main" val="1785550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5C6880-DA97-3351-3BA7-1F50CF10B3DB}"/>
              </a:ext>
            </a:extLst>
          </p:cNvPr>
          <p:cNvSpPr txBox="1"/>
          <p:nvPr/>
        </p:nvSpPr>
        <p:spPr>
          <a:xfrm>
            <a:off x="0" y="1310647"/>
            <a:ext cx="12192000" cy="646331"/>
          </a:xfrm>
          <a:prstGeom prst="rect">
            <a:avLst/>
          </a:prstGeom>
          <a:noFill/>
        </p:spPr>
        <p:txBody>
          <a:bodyPr wrap="square" rtlCol="0">
            <a:spAutoFit/>
          </a:bodyPr>
          <a:lstStyle/>
          <a:p>
            <a:pPr algn="ctr"/>
            <a:r>
              <a:rPr lang="en-US" sz="3600" dirty="0">
                <a:solidFill>
                  <a:srgbClr val="00AEEF"/>
                </a:solidFill>
              </a:rPr>
              <a:t>- Additional Banners &amp; Links -</a:t>
            </a:r>
          </a:p>
        </p:txBody>
      </p:sp>
      <p:sp>
        <p:nvSpPr>
          <p:cNvPr id="4" name="TextBox 3">
            <a:extLst>
              <a:ext uri="{FF2B5EF4-FFF2-40B4-BE49-F238E27FC236}">
                <a16:creationId xmlns:a16="http://schemas.microsoft.com/office/drawing/2014/main" id="{DB4B216B-F0BB-0970-51F2-2AA43D221F82}"/>
              </a:ext>
            </a:extLst>
          </p:cNvPr>
          <p:cNvSpPr txBox="1"/>
          <p:nvPr/>
        </p:nvSpPr>
        <p:spPr>
          <a:xfrm>
            <a:off x="315756" y="2343304"/>
            <a:ext cx="5852160" cy="3693319"/>
          </a:xfrm>
          <a:prstGeom prst="rect">
            <a:avLst/>
          </a:prstGeom>
          <a:noFill/>
        </p:spPr>
        <p:txBody>
          <a:bodyPr wrap="square" rtlCol="0">
            <a:spAutoFit/>
          </a:bodyPr>
          <a:lstStyle/>
          <a:p>
            <a:r>
              <a:rPr lang="en-US" b="1" dirty="0"/>
              <a:t>Note:</a:t>
            </a:r>
            <a:r>
              <a:rPr lang="en-US" dirty="0"/>
              <a:t> These download to your download folder</a:t>
            </a:r>
            <a:endParaRPr lang="en-US" b="1" dirty="0">
              <a:solidFill>
                <a:srgbClr val="00AEEF"/>
              </a:solidFill>
              <a:hlinkClick r:id="rId3">
                <a:extLst>
                  <a:ext uri="{A12FA001-AC4F-418D-AE19-62706E023703}">
                    <ahyp:hlinkClr xmlns:ahyp="http://schemas.microsoft.com/office/drawing/2018/hyperlinkcolor" val="tx"/>
                  </a:ext>
                </a:extLst>
              </a:hlinkClick>
            </a:endParaRPr>
          </a:p>
          <a:p>
            <a:endParaRPr lang="en-US" b="1" dirty="0">
              <a:solidFill>
                <a:srgbClr val="00AEEF"/>
              </a:solidFill>
              <a:hlinkClick r:id="rId3">
                <a:extLst>
                  <a:ext uri="{A12FA001-AC4F-418D-AE19-62706E023703}">
                    <ahyp:hlinkClr xmlns:ahyp="http://schemas.microsoft.com/office/drawing/2018/hyperlinkcolor" val="tx"/>
                  </a:ext>
                </a:extLst>
              </a:hlinkClick>
            </a:endParaRPr>
          </a:p>
          <a:p>
            <a:r>
              <a:rPr lang="en-US" b="1" dirty="0">
                <a:solidFill>
                  <a:srgbClr val="00AEEF"/>
                </a:solidFill>
                <a:hlinkClick r:id="rId3">
                  <a:extLst>
                    <a:ext uri="{A12FA001-AC4F-418D-AE19-62706E023703}">
                      <ahyp:hlinkClr xmlns:ahyp="http://schemas.microsoft.com/office/drawing/2018/hyperlinkcolor" val="tx"/>
                    </a:ext>
                  </a:extLst>
                </a:hlinkClick>
              </a:rPr>
              <a:t>AVS 72 Promotional Tips and Tools</a:t>
            </a:r>
            <a:endParaRPr lang="en-US" b="1" dirty="0">
              <a:solidFill>
                <a:srgbClr val="467886"/>
              </a:solidFill>
              <a:hlinkClick r:id="rId4">
                <a:extLst>
                  <a:ext uri="{A12FA001-AC4F-418D-AE19-62706E023703}">
                    <ahyp:hlinkClr xmlns:ahyp="http://schemas.microsoft.com/office/drawing/2018/hyperlinkcolor" val="tx"/>
                  </a:ext>
                </a:extLst>
              </a:hlinkClick>
            </a:endParaRPr>
          </a:p>
          <a:p>
            <a:r>
              <a:rPr lang="en-US" b="1" dirty="0">
                <a:solidFill>
                  <a:srgbClr val="00AEEF"/>
                </a:solidFill>
                <a:hlinkClick r:id="rId4">
                  <a:extLst>
                    <a:ext uri="{A12FA001-AC4F-418D-AE19-62706E023703}">
                      <ahyp:hlinkClr xmlns:ahyp="http://schemas.microsoft.com/office/drawing/2018/hyperlinkcolor" val="tx"/>
                    </a:ext>
                  </a:extLst>
                </a:hlinkClick>
              </a:rPr>
              <a:t>AVS</a:t>
            </a:r>
            <a:r>
              <a:rPr lang="en-US" b="1" dirty="0">
                <a:solidFill>
                  <a:srgbClr val="467886"/>
                </a:solidFill>
                <a:hlinkClick r:id="rId4">
                  <a:extLst>
                    <a:ext uri="{A12FA001-AC4F-418D-AE19-62706E023703}">
                      <ahyp:hlinkClr xmlns:ahyp="http://schemas.microsoft.com/office/drawing/2018/hyperlinkcolor" val="tx"/>
                    </a:ext>
                  </a:extLst>
                </a:hlinkClick>
              </a:rPr>
              <a:t> </a:t>
            </a:r>
            <a:r>
              <a:rPr lang="en-US" b="1" dirty="0">
                <a:solidFill>
                  <a:srgbClr val="00AEEF"/>
                </a:solidFill>
                <a:hlinkClick r:id="rId4">
                  <a:extLst>
                    <a:ext uri="{A12FA001-AC4F-418D-AE19-62706E023703}">
                      <ahyp:hlinkClr xmlns:ahyp="http://schemas.microsoft.com/office/drawing/2018/hyperlinkcolor" val="tx"/>
                    </a:ext>
                  </a:extLst>
                </a:hlinkClick>
              </a:rPr>
              <a:t>72 Banner Ad 300 x 250 (jpg)</a:t>
            </a:r>
            <a:endParaRPr lang="en-US" dirty="0">
              <a:solidFill>
                <a:srgbClr val="00AEEF"/>
              </a:solidFill>
            </a:endParaRPr>
          </a:p>
          <a:p>
            <a:r>
              <a:rPr lang="en-US" b="1" dirty="0">
                <a:solidFill>
                  <a:srgbClr val="00AEEF"/>
                </a:solidFill>
                <a:hlinkClick r:id="rId5">
                  <a:extLst>
                    <a:ext uri="{A12FA001-AC4F-418D-AE19-62706E023703}">
                      <ahyp:hlinkClr xmlns:ahyp="http://schemas.microsoft.com/office/drawing/2018/hyperlinkcolor" val="tx"/>
                    </a:ext>
                  </a:extLst>
                </a:hlinkClick>
              </a:rPr>
              <a:t>AVS 72 Banner Ad 400 x 400 (jpg)</a:t>
            </a:r>
            <a:endParaRPr lang="en-US" dirty="0">
              <a:solidFill>
                <a:srgbClr val="00AEEF"/>
              </a:solidFill>
            </a:endParaRPr>
          </a:p>
          <a:p>
            <a:r>
              <a:rPr lang="en-US" b="1" dirty="0">
                <a:solidFill>
                  <a:srgbClr val="00AEEF"/>
                </a:solidFill>
                <a:hlinkClick r:id="rId6">
                  <a:extLst>
                    <a:ext uri="{A12FA001-AC4F-418D-AE19-62706E023703}">
                      <ahyp:hlinkClr xmlns:ahyp="http://schemas.microsoft.com/office/drawing/2018/hyperlinkcolor" val="tx"/>
                    </a:ext>
                  </a:extLst>
                </a:hlinkClick>
              </a:rPr>
              <a:t>AVS 72 Banner Ad 600 x 90 (png)</a:t>
            </a:r>
            <a:endParaRPr lang="en-US" dirty="0">
              <a:solidFill>
                <a:srgbClr val="00AEEF"/>
              </a:solidFill>
            </a:endParaRPr>
          </a:p>
          <a:p>
            <a:r>
              <a:rPr lang="en-US" b="1" dirty="0">
                <a:solidFill>
                  <a:srgbClr val="00AEEF"/>
                </a:solidFill>
                <a:hlinkClick r:id="rId7">
                  <a:extLst>
                    <a:ext uri="{A12FA001-AC4F-418D-AE19-62706E023703}">
                      <ahyp:hlinkClr xmlns:ahyp="http://schemas.microsoft.com/office/drawing/2018/hyperlinkcolor" val="tx"/>
                    </a:ext>
                  </a:extLst>
                </a:hlinkClick>
              </a:rPr>
              <a:t>AVS 72 Banner Ad 1200 x 675 (jpg)</a:t>
            </a:r>
            <a:endParaRPr lang="en-US" dirty="0">
              <a:solidFill>
                <a:srgbClr val="00AEEF"/>
              </a:solidFill>
            </a:endParaRPr>
          </a:p>
          <a:p>
            <a:r>
              <a:rPr lang="en-US" b="1" dirty="0">
                <a:solidFill>
                  <a:srgbClr val="00AEEF"/>
                </a:solidFill>
                <a:hlinkClick r:id="rId8">
                  <a:extLst>
                    <a:ext uri="{A12FA001-AC4F-418D-AE19-62706E023703}">
                      <ahyp:hlinkClr xmlns:ahyp="http://schemas.microsoft.com/office/drawing/2018/hyperlinkcolor" val="tx"/>
                    </a:ext>
                  </a:extLst>
                </a:hlinkClick>
              </a:rPr>
              <a:t>AVS 72 Banner Ad Call 1200 x 675 (jpg)</a:t>
            </a:r>
            <a:endParaRPr lang="en-US" dirty="0">
              <a:solidFill>
                <a:srgbClr val="00AEEF"/>
              </a:solidFill>
            </a:endParaRPr>
          </a:p>
          <a:p>
            <a:r>
              <a:rPr lang="en-US" b="1" dirty="0">
                <a:solidFill>
                  <a:srgbClr val="00AEEF"/>
                </a:solidFill>
                <a:hlinkClick r:id="rId9">
                  <a:extLst>
                    <a:ext uri="{A12FA001-AC4F-418D-AE19-62706E023703}">
                      <ahyp:hlinkClr xmlns:ahyp="http://schemas.microsoft.com/office/drawing/2018/hyperlinkcolor" val="tx"/>
                    </a:ext>
                  </a:extLst>
                </a:hlinkClick>
              </a:rPr>
              <a:t>AVS 72 PPT Banner Ad 1920 x 190 (jpg)</a:t>
            </a:r>
            <a:endParaRPr lang="en-US" dirty="0">
              <a:solidFill>
                <a:srgbClr val="00AEEF"/>
              </a:solidFill>
            </a:endParaRPr>
          </a:p>
          <a:p>
            <a:r>
              <a:rPr lang="en-US" b="1" dirty="0">
                <a:solidFill>
                  <a:srgbClr val="00AEEF"/>
                </a:solidFill>
                <a:hlinkClick r:id="rId10">
                  <a:extLst>
                    <a:ext uri="{A12FA001-AC4F-418D-AE19-62706E023703}">
                      <ahyp:hlinkClr xmlns:ahyp="http://schemas.microsoft.com/office/drawing/2018/hyperlinkcolor" val="tx"/>
                    </a:ext>
                  </a:extLst>
                </a:hlinkClick>
              </a:rPr>
              <a:t>AVS 72 Print Banner (jpg)</a:t>
            </a:r>
            <a:endParaRPr lang="en-US" sz="1600" b="1" dirty="0">
              <a:solidFill>
                <a:srgbClr val="00AEEF"/>
              </a:solidFill>
            </a:endParaRPr>
          </a:p>
          <a:p>
            <a:r>
              <a:rPr lang="en-US" b="1" dirty="0">
                <a:solidFill>
                  <a:srgbClr val="00AEEF"/>
                </a:solidFill>
                <a:hlinkClick r:id="rId11">
                  <a:extLst>
                    <a:ext uri="{A12FA001-AC4F-418D-AE19-62706E023703}">
                      <ahyp:hlinkClr xmlns:ahyp="http://schemas.microsoft.com/office/drawing/2018/hyperlinkcolor" val="tx"/>
                    </a:ext>
                  </a:extLst>
                </a:hlinkClick>
              </a:rPr>
              <a:t>AVS 72 Print Ad (PDF)</a:t>
            </a:r>
            <a:endParaRPr lang="en-US" dirty="0">
              <a:solidFill>
                <a:srgbClr val="00AEEF"/>
              </a:solidFill>
            </a:endParaRPr>
          </a:p>
          <a:p>
            <a:r>
              <a:rPr lang="en-US" b="1" dirty="0">
                <a:solidFill>
                  <a:srgbClr val="00AEEF"/>
                </a:solidFill>
                <a:hlinkClick r:id="rId12">
                  <a:extLst>
                    <a:ext uri="{A12FA001-AC4F-418D-AE19-62706E023703}">
                      <ahyp:hlinkClr xmlns:ahyp="http://schemas.microsoft.com/office/drawing/2018/hyperlinkcolor" val="tx"/>
                    </a:ext>
                  </a:extLst>
                </a:hlinkClick>
              </a:rPr>
              <a:t>AVS General Promotional PowerPoint Slides</a:t>
            </a:r>
            <a:endParaRPr lang="en-US" dirty="0">
              <a:solidFill>
                <a:srgbClr val="00AEEF"/>
              </a:solidFill>
            </a:endParaRPr>
          </a:p>
          <a:p>
            <a:endParaRPr lang="en-US" dirty="0"/>
          </a:p>
        </p:txBody>
      </p:sp>
      <p:pic>
        <p:nvPicPr>
          <p:cNvPr id="6" name="Picture 5" descr="A poster for an event&#10;&#10;AI-generated content may be incorrect.">
            <a:extLst>
              <a:ext uri="{FF2B5EF4-FFF2-40B4-BE49-F238E27FC236}">
                <a16:creationId xmlns:a16="http://schemas.microsoft.com/office/drawing/2014/main" id="{CCC59B9D-796F-A58C-9C86-FC29239FF1E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57800" y="5180139"/>
            <a:ext cx="1816689" cy="1513907"/>
          </a:xfrm>
          <a:prstGeom prst="rect">
            <a:avLst/>
          </a:prstGeom>
        </p:spPr>
      </p:pic>
      <p:pic>
        <p:nvPicPr>
          <p:cNvPr id="10" name="Picture 9" descr="A poster for an event">
            <a:extLst>
              <a:ext uri="{FF2B5EF4-FFF2-40B4-BE49-F238E27FC236}">
                <a16:creationId xmlns:a16="http://schemas.microsoft.com/office/drawing/2014/main" id="{F900D12E-7A97-3ACE-6FD6-26AE5206EC2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73901" y="4271794"/>
            <a:ext cx="2422252" cy="2422252"/>
          </a:xfrm>
          <a:prstGeom prst="rect">
            <a:avLst/>
          </a:prstGeom>
        </p:spPr>
      </p:pic>
      <p:pic>
        <p:nvPicPr>
          <p:cNvPr id="12" name="Picture 11" descr="A poster with text on it&#10;&#10;AI-generated content may be incorrect.">
            <a:extLst>
              <a:ext uri="{FF2B5EF4-FFF2-40B4-BE49-F238E27FC236}">
                <a16:creationId xmlns:a16="http://schemas.microsoft.com/office/drawing/2014/main" id="{B2C3B255-BE05-F698-D598-5F58EBCFAAD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40524" y="2170331"/>
            <a:ext cx="6055629" cy="1937801"/>
          </a:xfrm>
          <a:prstGeom prst="rect">
            <a:avLst/>
          </a:prstGeom>
        </p:spPr>
      </p:pic>
      <p:pic>
        <p:nvPicPr>
          <p:cNvPr id="5" name="Picture 4">
            <a:extLst>
              <a:ext uri="{FF2B5EF4-FFF2-40B4-BE49-F238E27FC236}">
                <a16:creationId xmlns:a16="http://schemas.microsoft.com/office/drawing/2014/main" id="{EAFB2B32-908D-87C6-8C52-EA1FB3292FB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14460" y="4574576"/>
            <a:ext cx="2119470" cy="2119470"/>
          </a:xfrm>
          <a:prstGeom prst="rect">
            <a:avLst/>
          </a:prstGeom>
        </p:spPr>
      </p:pic>
    </p:spTree>
    <p:extLst>
      <p:ext uri="{BB962C8B-B14F-4D97-AF65-F5344CB8AC3E}">
        <p14:creationId xmlns:p14="http://schemas.microsoft.com/office/powerpoint/2010/main" val="95590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green gradient&#10;&#10;AI-generated content may be incorrect.">
            <a:extLst>
              <a:ext uri="{FF2B5EF4-FFF2-40B4-BE49-F238E27FC236}">
                <a16:creationId xmlns:a16="http://schemas.microsoft.com/office/drawing/2014/main" id="{EED844EA-0C1A-172C-A588-DC92B6309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6200"/>
            <a:ext cx="12192000" cy="2530415"/>
          </a:xfrm>
          <a:prstGeom prst="rect">
            <a:avLst/>
          </a:prstGeom>
        </p:spPr>
      </p:pic>
      <p:pic>
        <p:nvPicPr>
          <p:cNvPr id="5" name="Picture 4" descr="A city skyline seen through a window&#10;&#10;AI-generated content may be incorrect.">
            <a:extLst>
              <a:ext uri="{FF2B5EF4-FFF2-40B4-BE49-F238E27FC236}">
                <a16:creationId xmlns:a16="http://schemas.microsoft.com/office/drawing/2014/main" id="{EA0F8C66-4344-6465-0770-35A719AF7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 y="685800"/>
            <a:ext cx="12192000" cy="2530415"/>
          </a:xfrm>
          <a:prstGeom prst="rect">
            <a:avLst/>
          </a:prstGeom>
        </p:spPr>
      </p:pic>
    </p:spTree>
    <p:extLst>
      <p:ext uri="{BB962C8B-B14F-4D97-AF65-F5344CB8AC3E}">
        <p14:creationId xmlns:p14="http://schemas.microsoft.com/office/powerpoint/2010/main" val="375024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24B6A-2AAE-473D-D2D3-A0957F437A5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53A2F5C-BC56-65DB-1468-CBBB2FDB3FE0}"/>
              </a:ext>
            </a:extLst>
          </p:cNvPr>
          <p:cNvSpPr>
            <a:spLocks noGrp="1"/>
          </p:cNvSpPr>
          <p:nvPr>
            <p:ph type="title"/>
          </p:nvPr>
        </p:nvSpPr>
        <p:spPr>
          <a:xfrm>
            <a:off x="0" y="1228118"/>
            <a:ext cx="12192000" cy="713867"/>
          </a:xfrm>
        </p:spPr>
        <p:txBody>
          <a:bodyPr anchor="ctr">
            <a:normAutofit/>
          </a:bodyPr>
          <a:lstStyle/>
          <a:p>
            <a:pPr algn="ctr"/>
            <a:r>
              <a:rPr lang="en-US" sz="3600" dirty="0">
                <a:solidFill>
                  <a:srgbClr val="00AEEF"/>
                </a:solidFill>
                <a:latin typeface="+mn-lt"/>
              </a:rPr>
              <a:t>- Google Sheets Have Been Pre-Made for all Topics -</a:t>
            </a:r>
          </a:p>
        </p:txBody>
      </p:sp>
      <p:pic>
        <p:nvPicPr>
          <p:cNvPr id="3" name="Picture 2">
            <a:extLst>
              <a:ext uri="{FF2B5EF4-FFF2-40B4-BE49-F238E27FC236}">
                <a16:creationId xmlns:a16="http://schemas.microsoft.com/office/drawing/2014/main" id="{6280F1BA-0241-E704-0E68-0F30AEEA2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70" y="3623316"/>
            <a:ext cx="11955860" cy="1253484"/>
          </a:xfrm>
          <a:prstGeom prst="rect">
            <a:avLst/>
          </a:prstGeom>
        </p:spPr>
      </p:pic>
      <p:grpSp>
        <p:nvGrpSpPr>
          <p:cNvPr id="45" name="Group 44">
            <a:extLst>
              <a:ext uri="{FF2B5EF4-FFF2-40B4-BE49-F238E27FC236}">
                <a16:creationId xmlns:a16="http://schemas.microsoft.com/office/drawing/2014/main" id="{959598EB-F2AE-3A9B-D262-D6C8E2A3CE97}"/>
              </a:ext>
            </a:extLst>
          </p:cNvPr>
          <p:cNvGrpSpPr/>
          <p:nvPr/>
        </p:nvGrpSpPr>
        <p:grpSpPr>
          <a:xfrm>
            <a:off x="1435895" y="4648200"/>
            <a:ext cx="7322346" cy="2075883"/>
            <a:chOff x="1435895" y="4479340"/>
            <a:chExt cx="7322346" cy="2075883"/>
          </a:xfrm>
        </p:grpSpPr>
        <p:grpSp>
          <p:nvGrpSpPr>
            <p:cNvPr id="4" name="Group 3">
              <a:extLst>
                <a:ext uri="{FF2B5EF4-FFF2-40B4-BE49-F238E27FC236}">
                  <a16:creationId xmlns:a16="http://schemas.microsoft.com/office/drawing/2014/main" id="{0759D1BB-4981-67E7-0DBE-AF15BC38D4B6}"/>
                </a:ext>
              </a:extLst>
            </p:cNvPr>
            <p:cNvGrpSpPr/>
            <p:nvPr/>
          </p:nvGrpSpPr>
          <p:grpSpPr>
            <a:xfrm>
              <a:off x="3629025" y="4981783"/>
              <a:ext cx="3057525" cy="1573440"/>
              <a:chOff x="-6491918" y="3079680"/>
              <a:chExt cx="3057525" cy="1573440"/>
            </a:xfrm>
          </p:grpSpPr>
          <p:sp>
            <p:nvSpPr>
              <p:cNvPr id="6" name="TextBox 5">
                <a:extLst>
                  <a:ext uri="{FF2B5EF4-FFF2-40B4-BE49-F238E27FC236}">
                    <a16:creationId xmlns:a16="http://schemas.microsoft.com/office/drawing/2014/main" id="{803E2883-FC3C-FDEA-3AE3-25F2210439BE}"/>
                  </a:ext>
                </a:extLst>
              </p:cNvPr>
              <p:cNvSpPr txBox="1"/>
              <p:nvPr/>
            </p:nvSpPr>
            <p:spPr>
              <a:xfrm>
                <a:off x="-6491918" y="3729790"/>
                <a:ext cx="3057525" cy="923330"/>
              </a:xfrm>
              <a:prstGeom prst="rect">
                <a:avLst/>
              </a:prstGeom>
              <a:solidFill>
                <a:srgbClr val="FFCC0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Committee can just add all this information for each of their contacts</a:t>
                </a:r>
              </a:p>
            </p:txBody>
          </p:sp>
          <p:sp>
            <p:nvSpPr>
              <p:cNvPr id="10" name="Up Arrow 9">
                <a:extLst>
                  <a:ext uri="{FF2B5EF4-FFF2-40B4-BE49-F238E27FC236}">
                    <a16:creationId xmlns:a16="http://schemas.microsoft.com/office/drawing/2014/main" id="{C027050D-F52B-ABBB-1C87-7F3315268D25}"/>
                  </a:ext>
                </a:extLst>
              </p:cNvPr>
              <p:cNvSpPr/>
              <p:nvPr/>
            </p:nvSpPr>
            <p:spPr>
              <a:xfrm>
                <a:off x="-5440424" y="3079680"/>
                <a:ext cx="813529" cy="641538"/>
              </a:xfrm>
              <a:prstGeom prst="upArrow">
                <a:avLst/>
              </a:prstGeom>
              <a:solidFill>
                <a:srgbClr val="FFCC07"/>
              </a:solidFill>
              <a:ln>
                <a:solidFill>
                  <a:srgbClr val="FFCC0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Aptos" panose="02110004020202020204"/>
                  <a:ea typeface="+mn-ea"/>
                  <a:cs typeface="+mn-cs"/>
                </a:endParaRPr>
              </a:p>
            </p:txBody>
          </p:sp>
        </p:grpSp>
        <p:sp>
          <p:nvSpPr>
            <p:cNvPr id="15" name="Left Brace 14">
              <a:extLst>
                <a:ext uri="{FF2B5EF4-FFF2-40B4-BE49-F238E27FC236}">
                  <a16:creationId xmlns:a16="http://schemas.microsoft.com/office/drawing/2014/main" id="{D0650022-BD3A-1866-0F5F-9CCD15CED055}"/>
                </a:ext>
              </a:extLst>
            </p:cNvPr>
            <p:cNvSpPr/>
            <p:nvPr/>
          </p:nvSpPr>
          <p:spPr>
            <a:xfrm rot="16200000">
              <a:off x="4845846" y="1069389"/>
              <a:ext cx="502444" cy="7322346"/>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42" name="Group 41">
            <a:extLst>
              <a:ext uri="{FF2B5EF4-FFF2-40B4-BE49-F238E27FC236}">
                <a16:creationId xmlns:a16="http://schemas.microsoft.com/office/drawing/2014/main" id="{11CF9E39-786F-3FD7-43AE-CCEB6B40B55E}"/>
              </a:ext>
            </a:extLst>
          </p:cNvPr>
          <p:cNvGrpSpPr/>
          <p:nvPr/>
        </p:nvGrpSpPr>
        <p:grpSpPr>
          <a:xfrm>
            <a:off x="4680519" y="2513486"/>
            <a:ext cx="4077722" cy="1152553"/>
            <a:chOff x="4680519" y="2489339"/>
            <a:chExt cx="4077722" cy="1152553"/>
          </a:xfrm>
        </p:grpSpPr>
        <p:sp>
          <p:nvSpPr>
            <p:cNvPr id="16" name="Left Brace 15">
              <a:extLst>
                <a:ext uri="{FF2B5EF4-FFF2-40B4-BE49-F238E27FC236}">
                  <a16:creationId xmlns:a16="http://schemas.microsoft.com/office/drawing/2014/main" id="{ECE3BFF4-D770-B5FB-41DC-A5F0AD843A53}"/>
                </a:ext>
              </a:extLst>
            </p:cNvPr>
            <p:cNvSpPr/>
            <p:nvPr/>
          </p:nvSpPr>
          <p:spPr>
            <a:xfrm rot="5400000">
              <a:off x="7000877" y="1884528"/>
              <a:ext cx="502444" cy="3012284"/>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363BF4AE-47E2-14C0-B14B-E0E7C68A30EA}"/>
                </a:ext>
              </a:extLst>
            </p:cNvPr>
            <p:cNvSpPr txBox="1"/>
            <p:nvPr/>
          </p:nvSpPr>
          <p:spPr>
            <a:xfrm>
              <a:off x="4680519" y="2489339"/>
              <a:ext cx="3942852" cy="646331"/>
            </a:xfrm>
            <a:prstGeom prst="rect">
              <a:avLst/>
            </a:prstGeom>
            <a:solidFill>
              <a:srgbClr val="FFCC0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Optional categorization, just delete columns if your D/F/G won’t use them.</a:t>
              </a:r>
            </a:p>
          </p:txBody>
        </p:sp>
      </p:grpSp>
      <p:grpSp>
        <p:nvGrpSpPr>
          <p:cNvPr id="44" name="Group 43">
            <a:extLst>
              <a:ext uri="{FF2B5EF4-FFF2-40B4-BE49-F238E27FC236}">
                <a16:creationId xmlns:a16="http://schemas.microsoft.com/office/drawing/2014/main" id="{125079BE-41CA-A05C-8F61-124C1CDA39EE}"/>
              </a:ext>
            </a:extLst>
          </p:cNvPr>
          <p:cNvGrpSpPr/>
          <p:nvPr/>
        </p:nvGrpSpPr>
        <p:grpSpPr>
          <a:xfrm>
            <a:off x="280783" y="2433065"/>
            <a:ext cx="3212513" cy="1257739"/>
            <a:chOff x="280783" y="2408918"/>
            <a:chExt cx="3212513" cy="1257739"/>
          </a:xfrm>
        </p:grpSpPr>
        <p:sp>
          <p:nvSpPr>
            <p:cNvPr id="22" name="TextBox 21">
              <a:extLst>
                <a:ext uri="{FF2B5EF4-FFF2-40B4-BE49-F238E27FC236}">
                  <a16:creationId xmlns:a16="http://schemas.microsoft.com/office/drawing/2014/main" id="{EE7E83AD-FCBD-AA72-BF39-82A9CA8A428C}"/>
                </a:ext>
              </a:extLst>
            </p:cNvPr>
            <p:cNvSpPr txBox="1"/>
            <p:nvPr/>
          </p:nvSpPr>
          <p:spPr>
            <a:xfrm>
              <a:off x="280784" y="2408918"/>
              <a:ext cx="3212512" cy="646331"/>
            </a:xfrm>
            <a:prstGeom prst="rect">
              <a:avLst/>
            </a:prstGeom>
            <a:solidFill>
              <a:srgbClr val="FFCC07"/>
            </a:solidFill>
            <a:ln>
              <a:solidFill>
                <a:srgbClr val="FFCC0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Track when first email and reminder email are sent here!</a:t>
              </a:r>
            </a:p>
          </p:txBody>
        </p:sp>
        <p:sp>
          <p:nvSpPr>
            <p:cNvPr id="20" name="Up Arrow 19">
              <a:extLst>
                <a:ext uri="{FF2B5EF4-FFF2-40B4-BE49-F238E27FC236}">
                  <a16:creationId xmlns:a16="http://schemas.microsoft.com/office/drawing/2014/main" id="{84B27EB5-1AB1-8AD5-5950-B40F05C4111E}"/>
                </a:ext>
              </a:extLst>
            </p:cNvPr>
            <p:cNvSpPr/>
            <p:nvPr/>
          </p:nvSpPr>
          <p:spPr>
            <a:xfrm rot="10800000">
              <a:off x="280783" y="3020326"/>
              <a:ext cx="813529" cy="646331"/>
            </a:xfrm>
            <a:prstGeom prst="upArrow">
              <a:avLst/>
            </a:prstGeom>
            <a:solidFill>
              <a:srgbClr val="FFCC07"/>
            </a:solidFill>
            <a:ln>
              <a:solidFill>
                <a:srgbClr val="FFCC0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Aptos" panose="02110004020202020204"/>
                <a:ea typeface="+mn-ea"/>
                <a:cs typeface="+mn-cs"/>
              </a:endParaRPr>
            </a:p>
          </p:txBody>
        </p:sp>
      </p:grpSp>
      <p:grpSp>
        <p:nvGrpSpPr>
          <p:cNvPr id="24" name="Group 23">
            <a:extLst>
              <a:ext uri="{FF2B5EF4-FFF2-40B4-BE49-F238E27FC236}">
                <a16:creationId xmlns:a16="http://schemas.microsoft.com/office/drawing/2014/main" id="{CE60824F-78C9-52DC-DB0D-96D1F9476028}"/>
              </a:ext>
            </a:extLst>
          </p:cNvPr>
          <p:cNvGrpSpPr/>
          <p:nvPr/>
        </p:nvGrpSpPr>
        <p:grpSpPr>
          <a:xfrm>
            <a:off x="8758241" y="4676983"/>
            <a:ext cx="1678781" cy="2118866"/>
            <a:chOff x="-5787064" y="3079680"/>
            <a:chExt cx="1678781" cy="2118866"/>
          </a:xfrm>
        </p:grpSpPr>
        <p:sp>
          <p:nvSpPr>
            <p:cNvPr id="27" name="TextBox 26">
              <a:extLst>
                <a:ext uri="{FF2B5EF4-FFF2-40B4-BE49-F238E27FC236}">
                  <a16:creationId xmlns:a16="http://schemas.microsoft.com/office/drawing/2014/main" id="{70DF9D7F-3230-A937-CBF8-2F25AB7ED379}"/>
                </a:ext>
              </a:extLst>
            </p:cNvPr>
            <p:cNvSpPr txBox="1"/>
            <p:nvPr/>
          </p:nvSpPr>
          <p:spPr>
            <a:xfrm>
              <a:off x="-5787064" y="3721218"/>
              <a:ext cx="1678781" cy="1477328"/>
            </a:xfrm>
            <a:prstGeom prst="rect">
              <a:avLst/>
            </a:prstGeom>
            <a:solidFill>
              <a:srgbClr val="FFCC0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Column is autogenerated with a comma for easy email list generation.</a:t>
              </a:r>
            </a:p>
          </p:txBody>
        </p:sp>
        <p:sp>
          <p:nvSpPr>
            <p:cNvPr id="31" name="Up Arrow 30">
              <a:extLst>
                <a:ext uri="{FF2B5EF4-FFF2-40B4-BE49-F238E27FC236}">
                  <a16:creationId xmlns:a16="http://schemas.microsoft.com/office/drawing/2014/main" id="{16F5EAAA-1568-0FED-1CF0-0622A9390EFC}"/>
                </a:ext>
              </a:extLst>
            </p:cNvPr>
            <p:cNvSpPr/>
            <p:nvPr/>
          </p:nvSpPr>
          <p:spPr>
            <a:xfrm>
              <a:off x="-5440424" y="3079680"/>
              <a:ext cx="813529" cy="641538"/>
            </a:xfrm>
            <a:prstGeom prst="upArrow">
              <a:avLst/>
            </a:prstGeom>
            <a:solidFill>
              <a:srgbClr val="FFCC07"/>
            </a:solidFill>
            <a:ln>
              <a:solidFill>
                <a:srgbClr val="FFCC0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Aptos" panose="02110004020202020204"/>
                <a:ea typeface="+mn-ea"/>
                <a:cs typeface="+mn-cs"/>
              </a:endParaRPr>
            </a:p>
          </p:txBody>
        </p:sp>
      </p:grpSp>
      <p:grpSp>
        <p:nvGrpSpPr>
          <p:cNvPr id="43" name="Group 42">
            <a:extLst>
              <a:ext uri="{FF2B5EF4-FFF2-40B4-BE49-F238E27FC236}">
                <a16:creationId xmlns:a16="http://schemas.microsoft.com/office/drawing/2014/main" id="{01534103-48B4-852B-14EE-B50115D95C11}"/>
              </a:ext>
            </a:extLst>
          </p:cNvPr>
          <p:cNvGrpSpPr/>
          <p:nvPr/>
        </p:nvGrpSpPr>
        <p:grpSpPr>
          <a:xfrm>
            <a:off x="9329738" y="2406652"/>
            <a:ext cx="2744192" cy="1339891"/>
            <a:chOff x="9329738" y="2382505"/>
            <a:chExt cx="2744192" cy="1339891"/>
          </a:xfrm>
        </p:grpSpPr>
        <p:sp>
          <p:nvSpPr>
            <p:cNvPr id="33" name="TextBox 32">
              <a:extLst>
                <a:ext uri="{FF2B5EF4-FFF2-40B4-BE49-F238E27FC236}">
                  <a16:creationId xmlns:a16="http://schemas.microsoft.com/office/drawing/2014/main" id="{68936A31-3BD9-BE43-DCD0-CEBF9DF594FE}"/>
                </a:ext>
              </a:extLst>
            </p:cNvPr>
            <p:cNvSpPr txBox="1"/>
            <p:nvPr/>
          </p:nvSpPr>
          <p:spPr>
            <a:xfrm>
              <a:off x="9329738" y="2382505"/>
              <a:ext cx="2744192" cy="923330"/>
            </a:xfrm>
            <a:prstGeom prst="rect">
              <a:avLst/>
            </a:prstGeom>
            <a:solidFill>
              <a:srgbClr val="FFCC0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Committee member adds their name here (who is responsible to contact.)</a:t>
              </a:r>
            </a:p>
          </p:txBody>
        </p:sp>
        <p:sp>
          <p:nvSpPr>
            <p:cNvPr id="41" name="Up Arrow 40">
              <a:extLst>
                <a:ext uri="{FF2B5EF4-FFF2-40B4-BE49-F238E27FC236}">
                  <a16:creationId xmlns:a16="http://schemas.microsoft.com/office/drawing/2014/main" id="{8BD5EE64-F262-8540-432E-1D9224081A29}"/>
                </a:ext>
              </a:extLst>
            </p:cNvPr>
            <p:cNvSpPr/>
            <p:nvPr/>
          </p:nvSpPr>
          <p:spPr>
            <a:xfrm rot="10800000">
              <a:off x="10853637" y="3219951"/>
              <a:ext cx="813529" cy="502445"/>
            </a:xfrm>
            <a:prstGeom prst="upArrow">
              <a:avLst/>
            </a:prstGeom>
            <a:solidFill>
              <a:srgbClr val="FFCC07"/>
            </a:solidFill>
            <a:ln>
              <a:solidFill>
                <a:srgbClr val="FFCC0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Aptos" panose="02110004020202020204"/>
                <a:ea typeface="+mn-ea"/>
                <a:cs typeface="+mn-cs"/>
              </a:endParaRPr>
            </a:p>
          </p:txBody>
        </p:sp>
      </p:grpSp>
      <p:sp>
        <p:nvSpPr>
          <p:cNvPr id="2" name="TextBox 1">
            <a:extLst>
              <a:ext uri="{FF2B5EF4-FFF2-40B4-BE49-F238E27FC236}">
                <a16:creationId xmlns:a16="http://schemas.microsoft.com/office/drawing/2014/main" id="{9B3ABB0C-D2FF-5F51-8F03-4647F6D8DE5B}"/>
              </a:ext>
            </a:extLst>
          </p:cNvPr>
          <p:cNvSpPr txBox="1"/>
          <p:nvPr/>
        </p:nvSpPr>
        <p:spPr>
          <a:xfrm>
            <a:off x="1" y="1803490"/>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E9B47"/>
                </a:solidFill>
                <a:effectLst/>
                <a:uLnTx/>
                <a:uFillTx/>
                <a:latin typeface="Aptos" panose="02110004020202020204"/>
                <a:ea typeface="+mn-ea"/>
                <a:cs typeface="+mn-cs"/>
              </a:rPr>
              <a:t>Links Have Been Shared – Start Adding</a:t>
            </a:r>
          </a:p>
        </p:txBody>
      </p:sp>
    </p:spTree>
    <p:extLst>
      <p:ext uri="{BB962C8B-B14F-4D97-AF65-F5344CB8AC3E}">
        <p14:creationId xmlns:p14="http://schemas.microsoft.com/office/powerpoint/2010/main" val="3243011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A4428A00-9765-BB7F-B501-B04129E1A34A}"/>
              </a:ext>
            </a:extLst>
          </p:cNvPr>
          <p:cNvGrpSpPr/>
          <p:nvPr/>
        </p:nvGrpSpPr>
        <p:grpSpPr>
          <a:xfrm>
            <a:off x="315898" y="1879831"/>
            <a:ext cx="4661706" cy="2557201"/>
            <a:chOff x="315898" y="1879831"/>
            <a:chExt cx="4661706" cy="2557201"/>
          </a:xfrm>
        </p:grpSpPr>
        <p:pic>
          <p:nvPicPr>
            <p:cNvPr id="5" name="Picture 4" descr="A screenshot of a computer&#10;&#10;AI-generated content may be incorrect.">
              <a:extLst>
                <a:ext uri="{FF2B5EF4-FFF2-40B4-BE49-F238E27FC236}">
                  <a16:creationId xmlns:a16="http://schemas.microsoft.com/office/drawing/2014/main" id="{8671F058-BE03-B0FE-2D5B-B825C1133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69" y="1879831"/>
              <a:ext cx="4242583" cy="1566863"/>
            </a:xfrm>
            <a:prstGeom prst="rect">
              <a:avLst/>
            </a:prstGeom>
          </p:spPr>
        </p:pic>
        <p:sp>
          <p:nvSpPr>
            <p:cNvPr id="9" name="TextBox 8">
              <a:extLst>
                <a:ext uri="{FF2B5EF4-FFF2-40B4-BE49-F238E27FC236}">
                  <a16:creationId xmlns:a16="http://schemas.microsoft.com/office/drawing/2014/main" id="{96C758A7-FC71-EC42-8759-EE35C09D99CF}"/>
                </a:ext>
              </a:extLst>
            </p:cNvPr>
            <p:cNvSpPr txBox="1"/>
            <p:nvPr/>
          </p:nvSpPr>
          <p:spPr>
            <a:xfrm>
              <a:off x="315898" y="3513702"/>
              <a:ext cx="4661706" cy="923330"/>
            </a:xfrm>
            <a:prstGeom prst="rect">
              <a:avLst/>
            </a:prstGeom>
            <a:solidFill>
              <a:srgbClr val="FFCC0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Sheets are </a:t>
              </a:r>
              <a:r>
                <a:rPr kumimoji="0" lang="en-US" sz="1800" b="0" i="1" u="sng" strike="noStrike" kern="1200" cap="none" spc="0" normalizeH="0" baseline="0" noProof="0" dirty="0">
                  <a:ln>
                    <a:noFill/>
                  </a:ln>
                  <a:solidFill>
                    <a:prstClr val="black"/>
                  </a:solidFill>
                  <a:effectLst/>
                  <a:uLnTx/>
                  <a:uFillTx/>
                  <a:latin typeface="Aptos" panose="02110004020202020204"/>
                  <a:ea typeface="+mn-ea"/>
                  <a:cs typeface="+mn-cs"/>
                </a:rPr>
                <a:t>already coded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to highlight in red repeated last names to help quickly identify duplicate entries. </a:t>
              </a:r>
            </a:p>
          </p:txBody>
        </p:sp>
        <p:cxnSp>
          <p:nvCxnSpPr>
            <p:cNvPr id="11" name="Straight Arrow Connector 10">
              <a:extLst>
                <a:ext uri="{FF2B5EF4-FFF2-40B4-BE49-F238E27FC236}">
                  <a16:creationId xmlns:a16="http://schemas.microsoft.com/office/drawing/2014/main" id="{8D7AAA17-7FA0-8338-4B29-2DB2433C65FF}"/>
                </a:ext>
              </a:extLst>
            </p:cNvPr>
            <p:cNvCxnSpPr>
              <a:cxnSpLocks/>
            </p:cNvCxnSpPr>
            <p:nvPr/>
          </p:nvCxnSpPr>
          <p:spPr>
            <a:xfrm flipH="1" flipV="1">
              <a:off x="2279276" y="3219473"/>
              <a:ext cx="220208" cy="33209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B43CA859-03F1-C83B-99F9-41186C95E4EC}"/>
                </a:ext>
              </a:extLst>
            </p:cNvPr>
            <p:cNvCxnSpPr>
              <a:cxnSpLocks/>
            </p:cNvCxnSpPr>
            <p:nvPr/>
          </p:nvCxnSpPr>
          <p:spPr>
            <a:xfrm flipH="1" flipV="1">
              <a:off x="2279276" y="2663262"/>
              <a:ext cx="220208" cy="88830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E4EF6C44-6243-3F99-6624-DBED49B1F187}"/>
              </a:ext>
            </a:extLst>
          </p:cNvPr>
          <p:cNvGrpSpPr/>
          <p:nvPr/>
        </p:nvGrpSpPr>
        <p:grpSpPr>
          <a:xfrm>
            <a:off x="276207" y="4583343"/>
            <a:ext cx="4661706" cy="2203349"/>
            <a:chOff x="276207" y="4583343"/>
            <a:chExt cx="4661706" cy="2203349"/>
          </a:xfrm>
        </p:grpSpPr>
        <p:pic>
          <p:nvPicPr>
            <p:cNvPr id="7" name="Picture 6" descr="A screenshot of a computer&#10;&#10;AI-generated content may be incorrect.">
              <a:extLst>
                <a:ext uri="{FF2B5EF4-FFF2-40B4-BE49-F238E27FC236}">
                  <a16:creationId xmlns:a16="http://schemas.microsoft.com/office/drawing/2014/main" id="{827FB7CB-D524-963E-D2ED-3F7595F55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9" y="4583343"/>
              <a:ext cx="4163202" cy="1479550"/>
            </a:xfrm>
            <a:prstGeom prst="rect">
              <a:avLst/>
            </a:prstGeom>
          </p:spPr>
        </p:pic>
        <p:sp>
          <p:nvSpPr>
            <p:cNvPr id="17" name="TextBox 16">
              <a:extLst>
                <a:ext uri="{FF2B5EF4-FFF2-40B4-BE49-F238E27FC236}">
                  <a16:creationId xmlns:a16="http://schemas.microsoft.com/office/drawing/2014/main" id="{5C094E26-1E9C-4BE3-4DB5-C07E45DC67D0}"/>
                </a:ext>
              </a:extLst>
            </p:cNvPr>
            <p:cNvSpPr txBox="1"/>
            <p:nvPr/>
          </p:nvSpPr>
          <p:spPr>
            <a:xfrm>
              <a:off x="276207" y="6140361"/>
              <a:ext cx="4661706" cy="646331"/>
            </a:xfrm>
            <a:prstGeom prst="rect">
              <a:avLst/>
            </a:prstGeom>
            <a:solidFill>
              <a:srgbClr val="FFCC0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Will still highlight people with same last names, so can just use column to left to “ok”</a:t>
              </a:r>
            </a:p>
          </p:txBody>
        </p:sp>
        <p:cxnSp>
          <p:nvCxnSpPr>
            <p:cNvPr id="18" name="Straight Arrow Connector 17">
              <a:extLst>
                <a:ext uri="{FF2B5EF4-FFF2-40B4-BE49-F238E27FC236}">
                  <a16:creationId xmlns:a16="http://schemas.microsoft.com/office/drawing/2014/main" id="{5C608338-A226-4DF0-FA38-5DB05F550EEA}"/>
                </a:ext>
              </a:extLst>
            </p:cNvPr>
            <p:cNvCxnSpPr>
              <a:cxnSpLocks/>
            </p:cNvCxnSpPr>
            <p:nvPr/>
          </p:nvCxnSpPr>
          <p:spPr>
            <a:xfrm flipH="1" flipV="1">
              <a:off x="1149723" y="5856194"/>
              <a:ext cx="618565" cy="3530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714A84CB-D21E-961A-6E36-03C6C5C78F05}"/>
                </a:ext>
              </a:extLst>
            </p:cNvPr>
            <p:cNvCxnSpPr>
              <a:cxnSpLocks/>
            </p:cNvCxnSpPr>
            <p:nvPr/>
          </p:nvCxnSpPr>
          <p:spPr>
            <a:xfrm flipH="1" flipV="1">
              <a:off x="1230406" y="5452782"/>
              <a:ext cx="537882" cy="75642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9F572732-DA49-432E-3A48-2543C04E8692}"/>
                </a:ext>
              </a:extLst>
            </p:cNvPr>
            <p:cNvCxnSpPr>
              <a:cxnSpLocks/>
            </p:cNvCxnSpPr>
            <p:nvPr/>
          </p:nvCxnSpPr>
          <p:spPr>
            <a:xfrm flipV="1">
              <a:off x="673376" y="5881395"/>
              <a:ext cx="0" cy="32780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9" name="Group 38">
            <a:extLst>
              <a:ext uri="{FF2B5EF4-FFF2-40B4-BE49-F238E27FC236}">
                <a16:creationId xmlns:a16="http://schemas.microsoft.com/office/drawing/2014/main" id="{4A4041E8-1F48-D5AB-612A-27A237EDAAA6}"/>
              </a:ext>
            </a:extLst>
          </p:cNvPr>
          <p:cNvGrpSpPr/>
          <p:nvPr/>
        </p:nvGrpSpPr>
        <p:grpSpPr>
          <a:xfrm>
            <a:off x="5292702" y="2619308"/>
            <a:ext cx="6748462" cy="3464885"/>
            <a:chOff x="5292702" y="2619308"/>
            <a:chExt cx="6748462" cy="3464885"/>
          </a:xfrm>
        </p:grpSpPr>
        <p:grpSp>
          <p:nvGrpSpPr>
            <p:cNvPr id="36" name="Group 35">
              <a:extLst>
                <a:ext uri="{FF2B5EF4-FFF2-40B4-BE49-F238E27FC236}">
                  <a16:creationId xmlns:a16="http://schemas.microsoft.com/office/drawing/2014/main" id="{6E989028-D600-15FF-D459-B432F09788C5}"/>
                </a:ext>
              </a:extLst>
            </p:cNvPr>
            <p:cNvGrpSpPr/>
            <p:nvPr/>
          </p:nvGrpSpPr>
          <p:grpSpPr>
            <a:xfrm>
              <a:off x="5292702" y="2619308"/>
              <a:ext cx="6748462" cy="2703810"/>
              <a:chOff x="5292702" y="2619308"/>
              <a:chExt cx="6748462" cy="2703810"/>
            </a:xfrm>
          </p:grpSpPr>
          <p:pic>
            <p:nvPicPr>
              <p:cNvPr id="28" name="Picture 27" descr="A screenshot of a computer&#10;&#10;AI-generated content may be incorrect.">
                <a:extLst>
                  <a:ext uri="{FF2B5EF4-FFF2-40B4-BE49-F238E27FC236}">
                    <a16:creationId xmlns:a16="http://schemas.microsoft.com/office/drawing/2014/main" id="{ECC23B29-731C-BFE7-E3C4-7F7E3DC2E642}"/>
                  </a:ext>
                </a:extLst>
              </p:cNvPr>
              <p:cNvPicPr>
                <a:picLocks noChangeAspect="1"/>
              </p:cNvPicPr>
              <p:nvPr/>
            </p:nvPicPr>
            <p:blipFill>
              <a:blip r:embed="rId4">
                <a:extLst>
                  <a:ext uri="{28A0092B-C50C-407E-A947-70E740481C1C}">
                    <a14:useLocalDpi xmlns:a14="http://schemas.microsoft.com/office/drawing/2010/main" val="0"/>
                  </a:ext>
                </a:extLst>
              </a:blip>
              <a:srcRect l="30538"/>
              <a:stretch/>
            </p:blipFill>
            <p:spPr>
              <a:xfrm>
                <a:off x="5292702" y="3985631"/>
                <a:ext cx="6748462" cy="1337487"/>
              </a:xfrm>
              <a:prstGeom prst="rect">
                <a:avLst/>
              </a:prstGeom>
            </p:spPr>
          </p:pic>
          <p:sp>
            <p:nvSpPr>
              <p:cNvPr id="29" name="TextBox 28">
                <a:extLst>
                  <a:ext uri="{FF2B5EF4-FFF2-40B4-BE49-F238E27FC236}">
                    <a16:creationId xmlns:a16="http://schemas.microsoft.com/office/drawing/2014/main" id="{0C4AB25B-8E37-FDF0-8AC0-50595916D08C}"/>
                  </a:ext>
                </a:extLst>
              </p:cNvPr>
              <p:cNvSpPr txBox="1"/>
              <p:nvPr/>
            </p:nvSpPr>
            <p:spPr>
              <a:xfrm>
                <a:off x="6115020" y="2619308"/>
                <a:ext cx="5103826" cy="1200329"/>
              </a:xfrm>
              <a:prstGeom prst="rect">
                <a:avLst/>
              </a:prstGeom>
              <a:solidFill>
                <a:srgbClr val="FFCC0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Sheets are also coded to create a column with emails that end with a comma.  This makes it easy to copy-paste directly into your email if you want to send a group message.</a:t>
                </a:r>
              </a:p>
            </p:txBody>
          </p:sp>
          <p:cxnSp>
            <p:nvCxnSpPr>
              <p:cNvPr id="30" name="Straight Arrow Connector 29">
                <a:extLst>
                  <a:ext uri="{FF2B5EF4-FFF2-40B4-BE49-F238E27FC236}">
                    <a16:creationId xmlns:a16="http://schemas.microsoft.com/office/drawing/2014/main" id="{2642726B-C4B5-7CA2-6036-309EB727CB6D}"/>
                  </a:ext>
                </a:extLst>
              </p:cNvPr>
              <p:cNvCxnSpPr>
                <a:cxnSpLocks/>
              </p:cNvCxnSpPr>
              <p:nvPr/>
            </p:nvCxnSpPr>
            <p:spPr>
              <a:xfrm flipH="1">
                <a:off x="6416506" y="3829672"/>
                <a:ext cx="2018466" cy="60736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C8C54183-336A-6B8E-AC5D-ABD9AA57A2ED}"/>
                  </a:ext>
                </a:extLst>
              </p:cNvPr>
              <p:cNvCxnSpPr>
                <a:cxnSpLocks/>
              </p:cNvCxnSpPr>
              <p:nvPr/>
            </p:nvCxnSpPr>
            <p:spPr>
              <a:xfrm>
                <a:off x="8434972" y="3829672"/>
                <a:ext cx="1630572" cy="60736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1D634C88-6199-0FA2-502C-A56F5332CA94}"/>
                  </a:ext>
                </a:extLst>
              </p:cNvPr>
              <p:cNvSpPr txBox="1"/>
              <p:nvPr/>
            </p:nvSpPr>
            <p:spPr>
              <a:xfrm>
                <a:off x="6707127" y="4285042"/>
                <a:ext cx="1315304" cy="646331"/>
              </a:xfrm>
              <a:prstGeom prst="rect">
                <a:avLst/>
              </a:prstGeom>
              <a:solidFill>
                <a:srgbClr val="FFCC0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Type in this column</a:t>
                </a:r>
                <a:endParaRPr kumimoji="0" lang="en-US" sz="1800" b="1" i="1"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5" name="TextBox 34">
                <a:extLst>
                  <a:ext uri="{FF2B5EF4-FFF2-40B4-BE49-F238E27FC236}">
                    <a16:creationId xmlns:a16="http://schemas.microsoft.com/office/drawing/2014/main" id="{75124B68-E61B-1E88-1994-8E9BCD390CFC}"/>
                  </a:ext>
                </a:extLst>
              </p:cNvPr>
              <p:cNvSpPr txBox="1"/>
              <p:nvPr/>
            </p:nvSpPr>
            <p:spPr>
              <a:xfrm>
                <a:off x="8569811" y="4285041"/>
                <a:ext cx="1315304" cy="923330"/>
              </a:xfrm>
              <a:prstGeom prst="rect">
                <a:avLst/>
              </a:prstGeom>
              <a:solidFill>
                <a:srgbClr val="FFCC0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Auto adds comma here</a:t>
                </a:r>
              </a:p>
            </p:txBody>
          </p:sp>
        </p:grpSp>
        <p:sp>
          <p:nvSpPr>
            <p:cNvPr id="38" name="TextBox 37">
              <a:extLst>
                <a:ext uri="{FF2B5EF4-FFF2-40B4-BE49-F238E27FC236}">
                  <a16:creationId xmlns:a16="http://schemas.microsoft.com/office/drawing/2014/main" id="{99A45292-CF87-9190-7C42-EB6E6D7FD9AC}"/>
                </a:ext>
              </a:extLst>
            </p:cNvPr>
            <p:cNvSpPr txBox="1"/>
            <p:nvPr/>
          </p:nvSpPr>
          <p:spPr>
            <a:xfrm>
              <a:off x="6416506" y="5437862"/>
              <a:ext cx="4850606" cy="646331"/>
            </a:xfrm>
            <a:prstGeom prst="rect">
              <a:avLst/>
            </a:prstGeom>
            <a:solidFill>
              <a:srgbClr val="FFCC07"/>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PRO TIP: </a:t>
              </a:r>
              <a:r>
                <a:rPr kumimoji="0" lang="en-US" sz="1800" b="0" i="1" u="none" strike="noStrike" kern="1200" cap="none" spc="0" normalizeH="0" baseline="0" noProof="0" dirty="0">
                  <a:ln>
                    <a:noFill/>
                  </a:ln>
                  <a:solidFill>
                    <a:prstClr val="black"/>
                  </a:solidFill>
                  <a:effectLst/>
                  <a:uLnTx/>
                  <a:uFillTx/>
                  <a:latin typeface="Aptos" panose="02110004020202020204"/>
                  <a:ea typeface="+mn-ea"/>
                  <a:cs typeface="+mn-cs"/>
                </a:rPr>
                <a:t>Send as a </a:t>
              </a:r>
              <a:r>
                <a:rPr kumimoji="0" lang="en-US" sz="1800" b="1" i="1" u="sng" strike="noStrike" kern="1200" cap="none" spc="0" normalizeH="0" baseline="0" noProof="0" dirty="0">
                  <a:ln>
                    <a:noFill/>
                  </a:ln>
                  <a:solidFill>
                    <a:prstClr val="black"/>
                  </a:solidFill>
                  <a:effectLst/>
                  <a:uLnTx/>
                  <a:uFillTx/>
                  <a:latin typeface="Aptos" panose="02110004020202020204"/>
                  <a:ea typeface="+mn-ea"/>
                  <a:cs typeface="+mn-cs"/>
                </a:rPr>
                <a:t>BCC</a:t>
              </a:r>
              <a:r>
                <a:rPr kumimoji="0" lang="en-US" sz="1800" b="0" i="1" u="none" strike="noStrike" kern="1200" cap="none" spc="0" normalizeH="0" baseline="0" noProof="0" dirty="0">
                  <a:ln>
                    <a:noFill/>
                  </a:ln>
                  <a:solidFill>
                    <a:prstClr val="black"/>
                  </a:solidFill>
                  <a:effectLst/>
                  <a:uLnTx/>
                  <a:uFillTx/>
                  <a:latin typeface="Aptos" panose="02110004020202020204"/>
                  <a:ea typeface="+mn-ea"/>
                  <a:cs typeface="+mn-cs"/>
                </a:rPr>
                <a:t> message to multiple contacts all at once!</a:t>
              </a:r>
            </a:p>
          </p:txBody>
        </p:sp>
      </p:grpSp>
      <p:sp>
        <p:nvSpPr>
          <p:cNvPr id="6" name="Title 1">
            <a:extLst>
              <a:ext uri="{FF2B5EF4-FFF2-40B4-BE49-F238E27FC236}">
                <a16:creationId xmlns:a16="http://schemas.microsoft.com/office/drawing/2014/main" id="{41B13C95-51A6-5EB4-7C36-FE643BC904ED}"/>
              </a:ext>
            </a:extLst>
          </p:cNvPr>
          <p:cNvSpPr>
            <a:spLocks noGrp="1"/>
          </p:cNvSpPr>
          <p:nvPr>
            <p:ph type="title"/>
          </p:nvPr>
        </p:nvSpPr>
        <p:spPr>
          <a:xfrm>
            <a:off x="0" y="1228118"/>
            <a:ext cx="12192000" cy="713867"/>
          </a:xfrm>
        </p:spPr>
        <p:txBody>
          <a:bodyPr anchor="ctr">
            <a:normAutofit/>
          </a:bodyPr>
          <a:lstStyle/>
          <a:p>
            <a:pPr algn="ctr"/>
            <a:r>
              <a:rPr lang="en-US" sz="3600" dirty="0">
                <a:solidFill>
                  <a:srgbClr val="00AEEF"/>
                </a:solidFill>
                <a:latin typeface="+mn-lt"/>
              </a:rPr>
              <a:t>- Google Sheets Have Been Pre-Made for all Topics -</a:t>
            </a:r>
          </a:p>
        </p:txBody>
      </p:sp>
    </p:spTree>
    <p:extLst>
      <p:ext uri="{BB962C8B-B14F-4D97-AF65-F5344CB8AC3E}">
        <p14:creationId xmlns:p14="http://schemas.microsoft.com/office/powerpoint/2010/main" val="1661552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CEF97-1448-6110-1AF0-E7CC6CBD904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66C031E-63BC-601A-7EB5-4C43E496D0B1}"/>
              </a:ext>
            </a:extLst>
          </p:cNvPr>
          <p:cNvSpPr txBox="1"/>
          <p:nvPr/>
        </p:nvSpPr>
        <p:spPr>
          <a:xfrm>
            <a:off x="22123" y="1490495"/>
            <a:ext cx="12192000" cy="646331"/>
          </a:xfrm>
          <a:prstGeom prst="rect">
            <a:avLst/>
          </a:prstGeom>
          <a:noFill/>
        </p:spPr>
        <p:txBody>
          <a:bodyPr wrap="square" rtlCol="0">
            <a:spAutoFit/>
          </a:bodyPr>
          <a:lstStyle/>
          <a:p>
            <a:pPr algn="ctr"/>
            <a:r>
              <a:rPr lang="en-US" sz="3600" dirty="0">
                <a:solidFill>
                  <a:srgbClr val="00AEEF"/>
                </a:solidFill>
              </a:rPr>
              <a:t>- Customizing Your Own AVS 72 Promotional Banners -</a:t>
            </a:r>
          </a:p>
        </p:txBody>
      </p:sp>
      <p:sp>
        <p:nvSpPr>
          <p:cNvPr id="6" name="TextBox 5">
            <a:extLst>
              <a:ext uri="{FF2B5EF4-FFF2-40B4-BE49-F238E27FC236}">
                <a16:creationId xmlns:a16="http://schemas.microsoft.com/office/drawing/2014/main" id="{2E777F3A-2FF4-BFF5-E907-406A9084A338}"/>
              </a:ext>
            </a:extLst>
          </p:cNvPr>
          <p:cNvSpPr txBox="1"/>
          <p:nvPr/>
        </p:nvSpPr>
        <p:spPr>
          <a:xfrm>
            <a:off x="229092" y="2259937"/>
            <a:ext cx="5852160" cy="4708981"/>
          </a:xfrm>
          <a:prstGeom prst="rect">
            <a:avLst/>
          </a:prstGeom>
          <a:noFill/>
        </p:spPr>
        <p:txBody>
          <a:bodyPr wrap="square" rtlCol="0">
            <a:spAutoFit/>
          </a:bodyPr>
          <a:lstStyle/>
          <a:p>
            <a:r>
              <a:rPr lang="en-US" sz="2000" b="1" dirty="0">
                <a:solidFill>
                  <a:srgbClr val="4E9B47"/>
                </a:solidFill>
              </a:rPr>
              <a:t>How to Update the Custom Banner Templates:</a:t>
            </a:r>
            <a:r>
              <a:rPr lang="en-US" sz="2000" b="1" dirty="0"/>
              <a:t>	</a:t>
            </a:r>
          </a:p>
          <a:p>
            <a:pPr marL="285750" indent="-285750">
              <a:buFont typeface="Arial" panose="020B0604020202020204" pitchFamily="34" charset="0"/>
              <a:buChar char="•"/>
            </a:pPr>
            <a:r>
              <a:rPr lang="en-US" sz="1600" dirty="0"/>
              <a:t>Slide 5 provides the branded color palate for AVS 72. </a:t>
            </a:r>
            <a:br>
              <a:rPr lang="en-US" sz="1600" dirty="0"/>
            </a:br>
            <a:r>
              <a:rPr lang="en-US" sz="1600" b="1" dirty="0"/>
              <a:t>Note: </a:t>
            </a:r>
            <a:r>
              <a:rPr lang="en-US" sz="1600" dirty="0"/>
              <a:t>We ask that you don’t deviate from these colors.</a:t>
            </a:r>
          </a:p>
          <a:p>
            <a:pPr marL="285750" indent="-285750">
              <a:buFont typeface="Arial" panose="020B0604020202020204" pitchFamily="34" charset="0"/>
              <a:buChar char="•"/>
            </a:pPr>
            <a:r>
              <a:rPr lang="en-US" sz="1600" dirty="0"/>
              <a:t>Slides 9-11 have custom banner templates for you to modify.</a:t>
            </a:r>
          </a:p>
          <a:p>
            <a:pPr marL="285750" indent="-285750">
              <a:buFont typeface="Arial" panose="020B0604020202020204" pitchFamily="34" charset="0"/>
              <a:buChar char="•"/>
            </a:pPr>
            <a:endParaRPr lang="en-US" sz="1600" dirty="0"/>
          </a:p>
          <a:p>
            <a:r>
              <a:rPr lang="en-US" sz="2000" b="1" dirty="0">
                <a:solidFill>
                  <a:srgbClr val="4E9B47"/>
                </a:solidFill>
              </a:rPr>
              <a:t>How to Export Your Custom Banner(s):</a:t>
            </a:r>
          </a:p>
          <a:p>
            <a:pPr marL="342900" indent="-342900">
              <a:buFont typeface="+mj-lt"/>
              <a:buAutoNum type="arabicPeriod"/>
            </a:pPr>
            <a:r>
              <a:rPr lang="en-US" sz="1600" dirty="0"/>
              <a:t>Note what slide number(s) you would like to export.</a:t>
            </a:r>
          </a:p>
          <a:p>
            <a:pPr marL="342900" indent="-342900">
              <a:buFont typeface="+mj-lt"/>
              <a:buAutoNum type="arabicPeriod"/>
            </a:pPr>
            <a:r>
              <a:rPr lang="en-US" sz="1600" dirty="0"/>
              <a:t>Click on File in the main menu tab at the top.</a:t>
            </a:r>
          </a:p>
          <a:p>
            <a:pPr marL="342900" indent="-342900">
              <a:buFont typeface="+mj-lt"/>
              <a:buAutoNum type="arabicPeriod"/>
            </a:pPr>
            <a:r>
              <a:rPr lang="en-US" sz="1600" dirty="0"/>
              <a:t>Click Save As in the drop-down list and then select jpg or png as the Save Option. Once you hit Save there will be a popup that asks what slide you would like to export.</a:t>
            </a:r>
          </a:p>
          <a:p>
            <a:endParaRPr lang="en-US" sz="1600" dirty="0"/>
          </a:p>
          <a:p>
            <a:r>
              <a:rPr lang="en-US" sz="2000" b="1" dirty="0">
                <a:solidFill>
                  <a:srgbClr val="4E9B47"/>
                </a:solidFill>
              </a:rPr>
              <a:t>Where to Use Your Custom Banner(s) to Promote:</a:t>
            </a:r>
          </a:p>
          <a:p>
            <a:pPr marL="342900" indent="-342900">
              <a:buFont typeface="Arial" panose="020B0604020202020204" pitchFamily="34" charset="0"/>
              <a:buChar char="•"/>
            </a:pPr>
            <a:r>
              <a:rPr lang="en-US" sz="1600" dirty="0"/>
              <a:t>Use your custom banner(s) to promote on social media, </a:t>
            </a:r>
            <a:br>
              <a:rPr lang="en-US" sz="1600" dirty="0"/>
            </a:br>
            <a:r>
              <a:rPr lang="en-US" sz="1600" dirty="0"/>
              <a:t>e-mail, or in other presentations. See Slides 6-7 for Social Media instructions and Slide 8 for Print, E-mail, and Other Media suggestions.</a:t>
            </a:r>
            <a:endParaRPr lang="en-US" sz="1600" b="1" dirty="0"/>
          </a:p>
          <a:p>
            <a:pPr marL="342900" indent="-342900">
              <a:buFont typeface="+mj-lt"/>
              <a:buAutoNum type="arabicPeriod"/>
            </a:pPr>
            <a:endParaRPr lang="en-US" sz="1600" dirty="0"/>
          </a:p>
        </p:txBody>
      </p:sp>
      <p:sp>
        <p:nvSpPr>
          <p:cNvPr id="8" name="TextBox 7">
            <a:extLst>
              <a:ext uri="{FF2B5EF4-FFF2-40B4-BE49-F238E27FC236}">
                <a16:creationId xmlns:a16="http://schemas.microsoft.com/office/drawing/2014/main" id="{B6B3F5BC-DA8A-67E0-B49F-FCEAC44D8153}"/>
              </a:ext>
            </a:extLst>
          </p:cNvPr>
          <p:cNvSpPr txBox="1"/>
          <p:nvPr/>
        </p:nvSpPr>
        <p:spPr>
          <a:xfrm>
            <a:off x="6228734" y="2246531"/>
            <a:ext cx="5702219" cy="4585871"/>
          </a:xfrm>
          <a:prstGeom prst="rect">
            <a:avLst/>
          </a:prstGeom>
          <a:noFill/>
        </p:spPr>
        <p:txBody>
          <a:bodyPr wrap="square" rtlCol="0">
            <a:spAutoFit/>
          </a:bodyPr>
          <a:lstStyle/>
          <a:p>
            <a:r>
              <a:rPr lang="en-US" sz="2000" b="1" dirty="0">
                <a:solidFill>
                  <a:srgbClr val="4E9B47"/>
                </a:solidFill>
              </a:rPr>
              <a:t>Items to Highlight in Your Banner(s):</a:t>
            </a:r>
          </a:p>
          <a:p>
            <a:pPr marL="285750" indent="-285750">
              <a:buFont typeface="Arial" panose="020B0604020202020204" pitchFamily="34" charset="0"/>
              <a:buChar char="•"/>
            </a:pPr>
            <a:r>
              <a:rPr lang="en-US" sz="1600" dirty="0"/>
              <a:t>Customize the banner to promote the action you would like them to take. If it is Call for Abstracts season link to Submit Abstracts and include the deadline. If it is Technical Program season let them know to View Program or Register.</a:t>
            </a:r>
          </a:p>
          <a:p>
            <a:pPr marL="285750" indent="-285750">
              <a:buFont typeface="Arial" panose="020B0604020202020204" pitchFamily="34" charset="0"/>
              <a:buChar char="•"/>
            </a:pPr>
            <a:r>
              <a:rPr lang="en-US" sz="1600" b="1" dirty="0"/>
              <a:t>Regardless of the season highlight what is important for your topic. </a:t>
            </a:r>
          </a:p>
          <a:p>
            <a:pPr marL="742950" lvl="1" indent="-285750">
              <a:buFont typeface="Arial" panose="020B0604020202020204" pitchFamily="34" charset="0"/>
              <a:buChar char="•"/>
            </a:pPr>
            <a:r>
              <a:rPr lang="en-US" sz="1600" b="1" dirty="0"/>
              <a:t>Promote featured invited speakers with their photos.</a:t>
            </a:r>
          </a:p>
          <a:p>
            <a:pPr marL="742950" lvl="1" indent="-285750">
              <a:buFont typeface="Arial" panose="020B0604020202020204" pitchFamily="34" charset="0"/>
              <a:buChar char="•"/>
            </a:pPr>
            <a:r>
              <a:rPr lang="en-US" sz="1600" b="1" dirty="0"/>
              <a:t>Provide invited speakers with a banner that says, </a:t>
            </a:r>
            <a:r>
              <a:rPr lang="en-US" sz="1600" b="1" i="1" dirty="0"/>
              <a:t>“Don’t Miss My Invited Talk”. </a:t>
            </a:r>
          </a:p>
          <a:p>
            <a:pPr marL="742950" lvl="1" indent="-285750">
              <a:buFont typeface="Arial" panose="020B0604020202020204" pitchFamily="34" charset="0"/>
              <a:buChar char="•"/>
            </a:pPr>
            <a:r>
              <a:rPr lang="en-US" sz="1600" b="1" dirty="0"/>
              <a:t>Ask each Program Committee Member to promote </a:t>
            </a:r>
            <a:r>
              <a:rPr lang="en-US" sz="1600" b="1" i="1" dirty="0"/>
              <a:t>“I Have Submitted My Abstract”.</a:t>
            </a:r>
          </a:p>
          <a:p>
            <a:pPr marL="742950" lvl="1" indent="-285750">
              <a:buFont typeface="Arial" panose="020B0604020202020204" pitchFamily="34" charset="0"/>
              <a:buChar char="•"/>
            </a:pPr>
            <a:r>
              <a:rPr lang="en-US" sz="1600" b="1" dirty="0"/>
              <a:t>Highlight specific talk or students or awards.</a:t>
            </a:r>
          </a:p>
          <a:p>
            <a:pPr marL="285750" indent="-285750">
              <a:buFont typeface="Arial" panose="020B0604020202020204" pitchFamily="34" charset="0"/>
              <a:buChar char="•"/>
            </a:pPr>
            <a:r>
              <a:rPr lang="en-US" sz="1600" dirty="0"/>
              <a:t>Refer to the </a:t>
            </a:r>
            <a:r>
              <a:rPr lang="en-US" sz="1600" b="1" dirty="0">
                <a:solidFill>
                  <a:srgbClr val="00AEEF"/>
                </a:solidFill>
                <a:hlinkClick r:id="rId2">
                  <a:extLst>
                    <a:ext uri="{A12FA001-AC4F-418D-AE19-62706E023703}">
                      <ahyp:hlinkClr xmlns:ahyp="http://schemas.microsoft.com/office/drawing/2018/hyperlinkcolor" val="tx"/>
                    </a:ext>
                  </a:extLst>
                </a:hlinkClick>
              </a:rPr>
              <a:t>AVS 72 Promotional Tips and Tools </a:t>
            </a:r>
            <a:r>
              <a:rPr lang="en-US" sz="1600" dirty="0"/>
              <a:t>page for more ideas as well as additional graphics and updates. There is also an </a:t>
            </a:r>
            <a:r>
              <a:rPr lang="en-US" sz="1600" b="1" dirty="0">
                <a:solidFill>
                  <a:srgbClr val="00AEEF"/>
                </a:solidFill>
                <a:hlinkClick r:id="rId3">
                  <a:extLst>
                    <a:ext uri="{A12FA001-AC4F-418D-AE19-62706E023703}">
                      <ahyp:hlinkClr xmlns:ahyp="http://schemas.microsoft.com/office/drawing/2018/hyperlinkcolor" val="tx"/>
                    </a:ext>
                  </a:extLst>
                </a:hlinkClick>
              </a:rPr>
              <a:t>e-mail template </a:t>
            </a:r>
            <a:r>
              <a:rPr lang="en-US" sz="1600" dirty="0"/>
              <a:t>to customize.</a:t>
            </a:r>
            <a:endParaRPr lang="en-US" sz="1600" b="1" dirty="0">
              <a:solidFill>
                <a:srgbClr val="00AEEF"/>
              </a:solidFill>
            </a:endParaRPr>
          </a:p>
          <a:p>
            <a:pPr marL="285750" indent="-285750">
              <a:buFont typeface="Arial" panose="020B0604020202020204" pitchFamily="34" charset="0"/>
              <a:buChar char="•"/>
            </a:pPr>
            <a:endParaRPr lang="en-US" sz="1600" b="1" dirty="0">
              <a:solidFill>
                <a:srgbClr val="00AEEF"/>
              </a:solidFill>
            </a:endParaRPr>
          </a:p>
        </p:txBody>
      </p:sp>
      <p:cxnSp>
        <p:nvCxnSpPr>
          <p:cNvPr id="10" name="Straight Connector 9">
            <a:extLst>
              <a:ext uri="{FF2B5EF4-FFF2-40B4-BE49-F238E27FC236}">
                <a16:creationId xmlns:a16="http://schemas.microsoft.com/office/drawing/2014/main" id="{85A0A888-EBC9-A78A-8401-986384DFE806}"/>
              </a:ext>
            </a:extLst>
          </p:cNvPr>
          <p:cNvCxnSpPr>
            <a:cxnSpLocks/>
          </p:cNvCxnSpPr>
          <p:nvPr/>
        </p:nvCxnSpPr>
        <p:spPr>
          <a:xfrm flipH="1">
            <a:off x="6039465" y="2246531"/>
            <a:ext cx="39329" cy="4340174"/>
          </a:xfrm>
          <a:prstGeom prst="line">
            <a:avLst/>
          </a:prstGeom>
          <a:ln>
            <a:solidFill>
              <a:srgbClr val="FFCC07"/>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346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A16EB5-1A5F-B306-1DAA-D8D54444E7CD}"/>
              </a:ext>
            </a:extLst>
          </p:cNvPr>
          <p:cNvSpPr txBox="1"/>
          <p:nvPr/>
        </p:nvSpPr>
        <p:spPr>
          <a:xfrm>
            <a:off x="4546339" y="1524000"/>
            <a:ext cx="4718558" cy="4953000"/>
          </a:xfrm>
          <a:prstGeom prst="rect">
            <a:avLst/>
          </a:prstGeom>
        </p:spPr>
        <p:txBody>
          <a:bodyPr vert="horz" lIns="91440" tIns="45720" rIns="91440" bIns="45720" rtlCol="0" anchor="ctr">
            <a:normAutofit fontScale="92500" lnSpcReduction="10000"/>
          </a:bodyPr>
          <a:lstStyle/>
          <a:p>
            <a:pPr>
              <a:lnSpc>
                <a:spcPct val="90000"/>
              </a:lnSpc>
              <a:spcBef>
                <a:spcPct val="0"/>
              </a:spcBef>
              <a:spcAft>
                <a:spcPts val="600"/>
              </a:spcAft>
            </a:pPr>
            <a:r>
              <a:rPr lang="en-US" sz="5200" b="1" kern="1200" dirty="0">
                <a:solidFill>
                  <a:srgbClr val="00AEEF"/>
                </a:solidFill>
                <a:latin typeface="+mj-lt"/>
                <a:ea typeface="+mj-ea"/>
                <a:cs typeface="+mj-cs"/>
              </a:rPr>
              <a:t>AVS 72 Colors</a:t>
            </a:r>
          </a:p>
          <a:p>
            <a:pPr>
              <a:lnSpc>
                <a:spcPct val="90000"/>
              </a:lnSpc>
              <a:spcBef>
                <a:spcPct val="0"/>
              </a:spcBef>
              <a:spcAft>
                <a:spcPts val="600"/>
              </a:spcAft>
            </a:pPr>
            <a:endParaRPr lang="en-US" sz="5200" b="1" kern="1200" dirty="0">
              <a:solidFill>
                <a:srgbClr val="00AEEF"/>
              </a:solidFill>
              <a:latin typeface="+mj-lt"/>
              <a:ea typeface="+mj-ea"/>
              <a:cs typeface="+mj-cs"/>
            </a:endParaRPr>
          </a:p>
          <a:p>
            <a:pPr>
              <a:lnSpc>
                <a:spcPct val="90000"/>
              </a:lnSpc>
              <a:spcBef>
                <a:spcPct val="0"/>
              </a:spcBef>
              <a:spcAft>
                <a:spcPts val="600"/>
              </a:spcAft>
            </a:pPr>
            <a:r>
              <a:rPr lang="en-US" sz="5200" b="1" kern="1200" dirty="0">
                <a:solidFill>
                  <a:srgbClr val="4E9B47"/>
                </a:solidFill>
                <a:latin typeface="+mj-lt"/>
                <a:ea typeface="+mj-ea"/>
                <a:cs typeface="+mj-cs"/>
              </a:rPr>
              <a:t>AVS 72 Colors</a:t>
            </a:r>
          </a:p>
          <a:p>
            <a:pPr>
              <a:lnSpc>
                <a:spcPct val="90000"/>
              </a:lnSpc>
              <a:spcBef>
                <a:spcPct val="0"/>
              </a:spcBef>
              <a:spcAft>
                <a:spcPts val="600"/>
              </a:spcAft>
            </a:pPr>
            <a:endParaRPr lang="en-US" sz="5200" b="1" kern="1200" dirty="0">
              <a:solidFill>
                <a:srgbClr val="4E9B47"/>
              </a:solidFill>
              <a:latin typeface="+mj-lt"/>
              <a:ea typeface="+mj-ea"/>
              <a:cs typeface="+mj-cs"/>
            </a:endParaRPr>
          </a:p>
          <a:p>
            <a:pPr>
              <a:lnSpc>
                <a:spcPct val="90000"/>
              </a:lnSpc>
              <a:spcBef>
                <a:spcPct val="0"/>
              </a:spcBef>
              <a:spcAft>
                <a:spcPts val="600"/>
              </a:spcAft>
            </a:pPr>
            <a:r>
              <a:rPr lang="en-US" sz="5200" b="1" kern="1200" dirty="0">
                <a:solidFill>
                  <a:srgbClr val="242366"/>
                </a:solidFill>
                <a:latin typeface="+mj-lt"/>
                <a:ea typeface="+mj-ea"/>
                <a:cs typeface="+mj-cs"/>
              </a:rPr>
              <a:t>AVS 72 Colors</a:t>
            </a:r>
          </a:p>
          <a:p>
            <a:pPr>
              <a:lnSpc>
                <a:spcPct val="90000"/>
              </a:lnSpc>
              <a:spcBef>
                <a:spcPct val="0"/>
              </a:spcBef>
              <a:spcAft>
                <a:spcPts val="600"/>
              </a:spcAft>
            </a:pPr>
            <a:endParaRPr lang="en-US" sz="5200" b="1" kern="1200" dirty="0">
              <a:solidFill>
                <a:srgbClr val="242366"/>
              </a:solidFill>
              <a:latin typeface="+mj-lt"/>
              <a:ea typeface="+mj-ea"/>
              <a:cs typeface="+mj-cs"/>
            </a:endParaRPr>
          </a:p>
          <a:p>
            <a:pPr>
              <a:lnSpc>
                <a:spcPct val="90000"/>
              </a:lnSpc>
              <a:spcBef>
                <a:spcPct val="0"/>
              </a:spcBef>
              <a:spcAft>
                <a:spcPts val="600"/>
              </a:spcAft>
            </a:pPr>
            <a:r>
              <a:rPr lang="en-US" sz="5200" b="1" kern="1200" dirty="0">
                <a:solidFill>
                  <a:srgbClr val="FDB717"/>
                </a:solidFill>
                <a:latin typeface="+mj-lt"/>
                <a:ea typeface="+mj-ea"/>
                <a:cs typeface="+mj-cs"/>
              </a:rPr>
              <a:t>AVS 72 Colors</a:t>
            </a:r>
            <a:endParaRPr lang="en-US" sz="5200" kern="1200" dirty="0">
              <a:solidFill>
                <a:srgbClr val="FDB717"/>
              </a:solidFill>
              <a:latin typeface="+mj-lt"/>
              <a:ea typeface="+mj-ea"/>
              <a:cs typeface="+mj-cs"/>
            </a:endParaRPr>
          </a:p>
        </p:txBody>
      </p:sp>
      <p:pic>
        <p:nvPicPr>
          <p:cNvPr id="2" name="Picture 1">
            <a:extLst>
              <a:ext uri="{FF2B5EF4-FFF2-40B4-BE49-F238E27FC236}">
                <a16:creationId xmlns:a16="http://schemas.microsoft.com/office/drawing/2014/main" id="{F54E88F4-D511-8A25-F050-EAAE88EFFC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1000" y="1426304"/>
            <a:ext cx="4148151" cy="5400185"/>
          </a:xfrm>
          <a:prstGeom prst="rect">
            <a:avLst/>
          </a:prstGeom>
        </p:spPr>
      </p:pic>
      <p:pic>
        <p:nvPicPr>
          <p:cNvPr id="3" name="Picture 2">
            <a:extLst>
              <a:ext uri="{FF2B5EF4-FFF2-40B4-BE49-F238E27FC236}">
                <a16:creationId xmlns:a16="http://schemas.microsoft.com/office/drawing/2014/main" id="{8EE59C3D-8405-395D-C40F-701C1DAAE9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53601" y="2819400"/>
            <a:ext cx="2057399" cy="457200"/>
          </a:xfrm>
          <a:prstGeom prst="rect">
            <a:avLst/>
          </a:prstGeom>
        </p:spPr>
      </p:pic>
      <p:pic>
        <p:nvPicPr>
          <p:cNvPr id="7" name="Picture 6">
            <a:extLst>
              <a:ext uri="{FF2B5EF4-FFF2-40B4-BE49-F238E27FC236}">
                <a16:creationId xmlns:a16="http://schemas.microsoft.com/office/drawing/2014/main" id="{5FB1D8EC-D0DB-1FEB-B523-352E57F8CF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53600" y="1905000"/>
            <a:ext cx="2057400" cy="457200"/>
          </a:xfrm>
          <a:prstGeom prst="rect">
            <a:avLst/>
          </a:prstGeom>
        </p:spPr>
      </p:pic>
    </p:spTree>
    <p:extLst>
      <p:ext uri="{BB962C8B-B14F-4D97-AF65-F5344CB8AC3E}">
        <p14:creationId xmlns:p14="http://schemas.microsoft.com/office/powerpoint/2010/main" val="2138393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3C057-EC86-E9FB-E21B-3048217CC39E}"/>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F5A1F8B-A000-4757-7E2F-C7401ED4ACAA}"/>
              </a:ext>
            </a:extLst>
          </p:cNvPr>
          <p:cNvSpPr/>
          <p:nvPr/>
        </p:nvSpPr>
        <p:spPr>
          <a:xfrm>
            <a:off x="7483286" y="2028246"/>
            <a:ext cx="4503335" cy="2331422"/>
          </a:xfrm>
          <a:prstGeom prst="roundRect">
            <a:avLst/>
          </a:prstGeom>
          <a:solidFill>
            <a:schemeClr val="bg1"/>
          </a:solidFill>
          <a:ln>
            <a:solidFill>
              <a:srgbClr val="4E9B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5FCD53A9-42F6-9328-B834-C8E0A0EDD6B6}"/>
              </a:ext>
            </a:extLst>
          </p:cNvPr>
          <p:cNvSpPr/>
          <p:nvPr/>
        </p:nvSpPr>
        <p:spPr>
          <a:xfrm>
            <a:off x="3060700" y="1161098"/>
            <a:ext cx="4206240" cy="822960"/>
          </a:xfrm>
          <a:custGeom>
            <a:avLst/>
            <a:gdLst>
              <a:gd name="csX0" fmla="*/ 122986 w 737904"/>
              <a:gd name="csY0" fmla="*/ 0 h 7510272"/>
              <a:gd name="csX1" fmla="*/ 614918 w 737904"/>
              <a:gd name="csY1" fmla="*/ 0 h 7510272"/>
              <a:gd name="csX2" fmla="*/ 737904 w 737904"/>
              <a:gd name="csY2" fmla="*/ 122986 h 7510272"/>
              <a:gd name="csX3" fmla="*/ 737904 w 737904"/>
              <a:gd name="csY3" fmla="*/ 7510272 h 7510272"/>
              <a:gd name="csX4" fmla="*/ 737904 w 737904"/>
              <a:gd name="csY4" fmla="*/ 7510272 h 7510272"/>
              <a:gd name="csX5" fmla="*/ 0 w 737904"/>
              <a:gd name="csY5" fmla="*/ 7510272 h 7510272"/>
              <a:gd name="csX6" fmla="*/ 0 w 737904"/>
              <a:gd name="csY6" fmla="*/ 7510272 h 7510272"/>
              <a:gd name="csX7" fmla="*/ 0 w 737904"/>
              <a:gd name="csY7" fmla="*/ 122986 h 7510272"/>
              <a:gd name="csX8" fmla="*/ 122986 w 737904"/>
              <a:gd name="csY8" fmla="*/ 0 h 75102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37904" h="7510272">
                <a:moveTo>
                  <a:pt x="737904" y="1251736"/>
                </a:moveTo>
                <a:lnTo>
                  <a:pt x="737904" y="6258536"/>
                </a:lnTo>
                <a:cubicBezTo>
                  <a:pt x="737904" y="6949845"/>
                  <a:pt x="732494" y="7510267"/>
                  <a:pt x="725820" y="7510267"/>
                </a:cubicBezTo>
                <a:lnTo>
                  <a:pt x="0" y="7510267"/>
                </a:lnTo>
                <a:lnTo>
                  <a:pt x="0" y="7510267"/>
                </a:lnTo>
                <a:lnTo>
                  <a:pt x="0" y="5"/>
                </a:lnTo>
                <a:lnTo>
                  <a:pt x="0" y="5"/>
                </a:lnTo>
                <a:lnTo>
                  <a:pt x="725820" y="5"/>
                </a:lnTo>
                <a:cubicBezTo>
                  <a:pt x="732494" y="5"/>
                  <a:pt x="737904" y="560427"/>
                  <a:pt x="737904" y="1251736"/>
                </a:cubicBez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59847" rIns="283672" bIns="159847" numCol="1" spcCol="1270" anchor="ctr" anchorCtr="0">
            <a:noAutofit/>
          </a:bodyPr>
          <a:lstStyle/>
          <a:p>
            <a:r>
              <a:rPr lang="en-US" sz="1600" b="1" dirty="0">
                <a:ea typeface="Aptos" panose="020B0004020202020204" pitchFamily="34" charset="0"/>
                <a:cs typeface="Aptos" panose="020B0004020202020204" pitchFamily="34" charset="0"/>
              </a:rPr>
              <a:t>Follow AVS </a:t>
            </a:r>
            <a:r>
              <a:rPr lang="en-US" sz="1600" dirty="0">
                <a:ea typeface="Aptos" panose="020B0004020202020204" pitchFamily="34" charset="0"/>
                <a:cs typeface="Aptos" panose="020B0004020202020204" pitchFamily="34" charset="0"/>
              </a:rPr>
              <a:t>on your favorite social media sites. Scan the QR codes on slide 7 to follow us. </a:t>
            </a:r>
          </a:p>
        </p:txBody>
      </p:sp>
      <p:sp>
        <p:nvSpPr>
          <p:cNvPr id="11" name="Freeform: Shape 10">
            <a:extLst>
              <a:ext uri="{FF2B5EF4-FFF2-40B4-BE49-F238E27FC236}">
                <a16:creationId xmlns:a16="http://schemas.microsoft.com/office/drawing/2014/main" id="{AB296D78-B3FC-B3C1-DD0C-B5E32589F2D1}"/>
              </a:ext>
            </a:extLst>
          </p:cNvPr>
          <p:cNvSpPr/>
          <p:nvPr/>
        </p:nvSpPr>
        <p:spPr>
          <a:xfrm>
            <a:off x="76200" y="1128562"/>
            <a:ext cx="2926080" cy="822960"/>
          </a:xfrm>
          <a:custGeom>
            <a:avLst/>
            <a:gdLst>
              <a:gd name="csX0" fmla="*/ 0 w 4224528"/>
              <a:gd name="csY0" fmla="*/ 153733 h 922380"/>
              <a:gd name="csX1" fmla="*/ 153733 w 4224528"/>
              <a:gd name="csY1" fmla="*/ 0 h 922380"/>
              <a:gd name="csX2" fmla="*/ 4070795 w 4224528"/>
              <a:gd name="csY2" fmla="*/ 0 h 922380"/>
              <a:gd name="csX3" fmla="*/ 4224528 w 4224528"/>
              <a:gd name="csY3" fmla="*/ 153733 h 922380"/>
              <a:gd name="csX4" fmla="*/ 4224528 w 4224528"/>
              <a:gd name="csY4" fmla="*/ 768647 h 922380"/>
              <a:gd name="csX5" fmla="*/ 4070795 w 4224528"/>
              <a:gd name="csY5" fmla="*/ 922380 h 922380"/>
              <a:gd name="csX6" fmla="*/ 153733 w 4224528"/>
              <a:gd name="csY6" fmla="*/ 922380 h 922380"/>
              <a:gd name="csX7" fmla="*/ 0 w 4224528"/>
              <a:gd name="csY7" fmla="*/ 768647 h 922380"/>
              <a:gd name="csX8" fmla="*/ 0 w 4224528"/>
              <a:gd name="csY8" fmla="*/ 153733 h 9223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224528" h="922380">
                <a:moveTo>
                  <a:pt x="0" y="153733"/>
                </a:moveTo>
                <a:cubicBezTo>
                  <a:pt x="0" y="68829"/>
                  <a:pt x="68829" y="0"/>
                  <a:pt x="153733" y="0"/>
                </a:cubicBezTo>
                <a:lnTo>
                  <a:pt x="4070795" y="0"/>
                </a:lnTo>
                <a:cubicBezTo>
                  <a:pt x="4155699" y="0"/>
                  <a:pt x="4224528" y="68829"/>
                  <a:pt x="4224528" y="153733"/>
                </a:cubicBezTo>
                <a:lnTo>
                  <a:pt x="4224528" y="768647"/>
                </a:lnTo>
                <a:cubicBezTo>
                  <a:pt x="4224528" y="853551"/>
                  <a:pt x="4155699" y="922380"/>
                  <a:pt x="4070795" y="922380"/>
                </a:cubicBezTo>
                <a:lnTo>
                  <a:pt x="153733" y="922380"/>
                </a:lnTo>
                <a:cubicBezTo>
                  <a:pt x="68829" y="922380"/>
                  <a:pt x="0" y="853551"/>
                  <a:pt x="0" y="768647"/>
                </a:cubicBezTo>
                <a:lnTo>
                  <a:pt x="0" y="153733"/>
                </a:lnTo>
                <a:close/>
              </a:path>
            </a:pathLst>
          </a:custGeom>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txBody>
          <a:bodyPr spcFirstLastPara="0" vert="horz" wrap="square" lIns="121227" tIns="83127" rIns="121227" bIns="83127" numCol="1" spcCol="1270" anchor="ctr" anchorCtr="0">
            <a:noAutofit/>
          </a:bodyPr>
          <a:lstStyle/>
          <a:p>
            <a:pPr marL="0" lvl="0" indent="0" algn="ctr" defTabSz="889000">
              <a:lnSpc>
                <a:spcPct val="90000"/>
              </a:lnSpc>
              <a:spcBef>
                <a:spcPct val="0"/>
              </a:spcBef>
              <a:spcAft>
                <a:spcPct val="35000"/>
              </a:spcAft>
              <a:buNone/>
            </a:pPr>
            <a:r>
              <a:rPr lang="en-US" b="1" kern="1200" dirty="0"/>
              <a:t>Step 1:</a:t>
            </a:r>
            <a:br>
              <a:rPr lang="en-US" b="1" kern="1200" dirty="0"/>
            </a:br>
            <a:r>
              <a:rPr lang="en-US" b="1" kern="1200" dirty="0"/>
              <a:t>Follow AVS</a:t>
            </a:r>
            <a:endParaRPr lang="en-US" kern="1200" dirty="0"/>
          </a:p>
        </p:txBody>
      </p:sp>
      <p:sp>
        <p:nvSpPr>
          <p:cNvPr id="12" name="Freeform: Shape 11">
            <a:extLst>
              <a:ext uri="{FF2B5EF4-FFF2-40B4-BE49-F238E27FC236}">
                <a16:creationId xmlns:a16="http://schemas.microsoft.com/office/drawing/2014/main" id="{9630D1D7-B36C-9C7E-236C-054EAB2A4932}"/>
              </a:ext>
            </a:extLst>
          </p:cNvPr>
          <p:cNvSpPr/>
          <p:nvPr/>
        </p:nvSpPr>
        <p:spPr>
          <a:xfrm>
            <a:off x="3060700" y="2088880"/>
            <a:ext cx="4206240" cy="822960"/>
          </a:xfrm>
          <a:custGeom>
            <a:avLst/>
            <a:gdLst>
              <a:gd name="csX0" fmla="*/ 122986 w 737904"/>
              <a:gd name="csY0" fmla="*/ 0 h 7510272"/>
              <a:gd name="csX1" fmla="*/ 614918 w 737904"/>
              <a:gd name="csY1" fmla="*/ 0 h 7510272"/>
              <a:gd name="csX2" fmla="*/ 737904 w 737904"/>
              <a:gd name="csY2" fmla="*/ 122986 h 7510272"/>
              <a:gd name="csX3" fmla="*/ 737904 w 737904"/>
              <a:gd name="csY3" fmla="*/ 7510272 h 7510272"/>
              <a:gd name="csX4" fmla="*/ 737904 w 737904"/>
              <a:gd name="csY4" fmla="*/ 7510272 h 7510272"/>
              <a:gd name="csX5" fmla="*/ 0 w 737904"/>
              <a:gd name="csY5" fmla="*/ 7510272 h 7510272"/>
              <a:gd name="csX6" fmla="*/ 0 w 737904"/>
              <a:gd name="csY6" fmla="*/ 7510272 h 7510272"/>
              <a:gd name="csX7" fmla="*/ 0 w 737904"/>
              <a:gd name="csY7" fmla="*/ 122986 h 7510272"/>
              <a:gd name="csX8" fmla="*/ 122986 w 737904"/>
              <a:gd name="csY8" fmla="*/ 0 h 75102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37904" h="7510272">
                <a:moveTo>
                  <a:pt x="737904" y="1251736"/>
                </a:moveTo>
                <a:lnTo>
                  <a:pt x="737904" y="6258536"/>
                </a:lnTo>
                <a:cubicBezTo>
                  <a:pt x="737904" y="6949845"/>
                  <a:pt x="732494" y="7510267"/>
                  <a:pt x="725820" y="7510267"/>
                </a:cubicBezTo>
                <a:lnTo>
                  <a:pt x="0" y="7510267"/>
                </a:lnTo>
                <a:lnTo>
                  <a:pt x="0" y="7510267"/>
                </a:lnTo>
                <a:lnTo>
                  <a:pt x="0" y="5"/>
                </a:lnTo>
                <a:lnTo>
                  <a:pt x="0" y="5"/>
                </a:lnTo>
                <a:lnTo>
                  <a:pt x="725820" y="5"/>
                </a:lnTo>
                <a:cubicBezTo>
                  <a:pt x="732494" y="5"/>
                  <a:pt x="737904" y="560427"/>
                  <a:pt x="737904" y="1251736"/>
                </a:cubicBez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59847" rIns="283672" bIns="159847" numCol="1" spcCol="1270" anchor="ctr" anchorCtr="0">
            <a:noAutofit/>
          </a:bodyPr>
          <a:lstStyle/>
          <a:p>
            <a:pPr marL="0" lvl="1" defTabSz="711200">
              <a:lnSpc>
                <a:spcPct val="90000"/>
              </a:lnSpc>
              <a:spcBef>
                <a:spcPct val="0"/>
              </a:spcBef>
              <a:spcAft>
                <a:spcPct val="15000"/>
              </a:spcAft>
            </a:pPr>
            <a:r>
              <a:rPr lang="en-US" sz="1600" b="1" dirty="0">
                <a:ea typeface="Aptos" panose="020B0004020202020204" pitchFamily="34" charset="0"/>
                <a:cs typeface="Aptos" panose="020B0004020202020204" pitchFamily="34" charset="0"/>
              </a:rPr>
              <a:t>Like and reshare </a:t>
            </a:r>
            <a:r>
              <a:rPr lang="en-US" sz="1600" dirty="0">
                <a:ea typeface="Aptos" panose="020B0004020202020204" pitchFamily="34" charset="0"/>
                <a:cs typeface="Aptos" panose="020B0004020202020204" pitchFamily="34" charset="0"/>
              </a:rPr>
              <a:t>AVS on your favorite social media sites. It is important to reshare and put your own comments.</a:t>
            </a:r>
          </a:p>
        </p:txBody>
      </p:sp>
      <p:sp>
        <p:nvSpPr>
          <p:cNvPr id="13" name="Freeform: Shape 12">
            <a:extLst>
              <a:ext uri="{FF2B5EF4-FFF2-40B4-BE49-F238E27FC236}">
                <a16:creationId xmlns:a16="http://schemas.microsoft.com/office/drawing/2014/main" id="{71229038-B027-31E5-39FB-9204DCE7F5ED}"/>
              </a:ext>
            </a:extLst>
          </p:cNvPr>
          <p:cNvSpPr/>
          <p:nvPr/>
        </p:nvSpPr>
        <p:spPr>
          <a:xfrm>
            <a:off x="76200" y="2080640"/>
            <a:ext cx="2926080" cy="822960"/>
          </a:xfrm>
          <a:custGeom>
            <a:avLst/>
            <a:gdLst>
              <a:gd name="csX0" fmla="*/ 0 w 4224528"/>
              <a:gd name="csY0" fmla="*/ 153733 h 922380"/>
              <a:gd name="csX1" fmla="*/ 153733 w 4224528"/>
              <a:gd name="csY1" fmla="*/ 0 h 922380"/>
              <a:gd name="csX2" fmla="*/ 4070795 w 4224528"/>
              <a:gd name="csY2" fmla="*/ 0 h 922380"/>
              <a:gd name="csX3" fmla="*/ 4224528 w 4224528"/>
              <a:gd name="csY3" fmla="*/ 153733 h 922380"/>
              <a:gd name="csX4" fmla="*/ 4224528 w 4224528"/>
              <a:gd name="csY4" fmla="*/ 768647 h 922380"/>
              <a:gd name="csX5" fmla="*/ 4070795 w 4224528"/>
              <a:gd name="csY5" fmla="*/ 922380 h 922380"/>
              <a:gd name="csX6" fmla="*/ 153733 w 4224528"/>
              <a:gd name="csY6" fmla="*/ 922380 h 922380"/>
              <a:gd name="csX7" fmla="*/ 0 w 4224528"/>
              <a:gd name="csY7" fmla="*/ 768647 h 922380"/>
              <a:gd name="csX8" fmla="*/ 0 w 4224528"/>
              <a:gd name="csY8" fmla="*/ 153733 h 9223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224528" h="922380">
                <a:moveTo>
                  <a:pt x="0" y="153733"/>
                </a:moveTo>
                <a:cubicBezTo>
                  <a:pt x="0" y="68829"/>
                  <a:pt x="68829" y="0"/>
                  <a:pt x="153733" y="0"/>
                </a:cubicBezTo>
                <a:lnTo>
                  <a:pt x="4070795" y="0"/>
                </a:lnTo>
                <a:cubicBezTo>
                  <a:pt x="4155699" y="0"/>
                  <a:pt x="4224528" y="68829"/>
                  <a:pt x="4224528" y="153733"/>
                </a:cubicBezTo>
                <a:lnTo>
                  <a:pt x="4224528" y="768647"/>
                </a:lnTo>
                <a:cubicBezTo>
                  <a:pt x="4224528" y="853551"/>
                  <a:pt x="4155699" y="922380"/>
                  <a:pt x="4070795" y="922380"/>
                </a:cubicBezTo>
                <a:lnTo>
                  <a:pt x="153733" y="922380"/>
                </a:lnTo>
                <a:cubicBezTo>
                  <a:pt x="68829" y="922380"/>
                  <a:pt x="0" y="853551"/>
                  <a:pt x="0" y="768647"/>
                </a:cubicBezTo>
                <a:lnTo>
                  <a:pt x="0" y="153733"/>
                </a:lnTo>
                <a:close/>
              </a:path>
            </a:pathLst>
          </a:custGeom>
        </p:spPr>
        <p:style>
          <a:lnRef idx="2">
            <a:schemeClr val="lt1">
              <a:hueOff val="0"/>
              <a:satOff val="0"/>
              <a:lumOff val="0"/>
              <a:alphaOff val="0"/>
            </a:schemeClr>
          </a:lnRef>
          <a:fillRef idx="1">
            <a:schemeClr val="accent6">
              <a:alpha val="90000"/>
              <a:hueOff val="0"/>
              <a:satOff val="0"/>
              <a:lumOff val="0"/>
              <a:alphaOff val="-10000"/>
            </a:schemeClr>
          </a:fillRef>
          <a:effectRef idx="0">
            <a:schemeClr val="accent6">
              <a:alpha val="90000"/>
              <a:hueOff val="0"/>
              <a:satOff val="0"/>
              <a:lumOff val="0"/>
              <a:alphaOff val="-10000"/>
            </a:schemeClr>
          </a:effectRef>
          <a:fontRef idx="minor">
            <a:schemeClr val="lt1"/>
          </a:fontRef>
        </p:style>
        <p:txBody>
          <a:bodyPr spcFirstLastPara="0" vert="horz" wrap="square" lIns="121227" tIns="83127" rIns="121227" bIns="83127" numCol="1" spcCol="1270" anchor="ctr" anchorCtr="0">
            <a:noAutofit/>
          </a:bodyPr>
          <a:lstStyle/>
          <a:p>
            <a:pPr marL="0" lvl="0" indent="0" algn="ctr" defTabSz="889000">
              <a:lnSpc>
                <a:spcPct val="90000"/>
              </a:lnSpc>
              <a:spcBef>
                <a:spcPct val="0"/>
              </a:spcBef>
              <a:spcAft>
                <a:spcPct val="35000"/>
              </a:spcAft>
              <a:buNone/>
            </a:pPr>
            <a:r>
              <a:rPr lang="en-US" b="1" kern="1200" dirty="0"/>
              <a:t>Step 2: </a:t>
            </a:r>
            <a:br>
              <a:rPr lang="en-US" b="1" kern="1200" dirty="0"/>
            </a:br>
            <a:r>
              <a:rPr lang="en-US" b="1" kern="1200" dirty="0"/>
              <a:t>Like and Reshare</a:t>
            </a:r>
            <a:endParaRPr lang="en-US" kern="1200" dirty="0"/>
          </a:p>
        </p:txBody>
      </p:sp>
      <p:sp>
        <p:nvSpPr>
          <p:cNvPr id="14" name="Freeform: Shape 13">
            <a:extLst>
              <a:ext uri="{FF2B5EF4-FFF2-40B4-BE49-F238E27FC236}">
                <a16:creationId xmlns:a16="http://schemas.microsoft.com/office/drawing/2014/main" id="{4384594C-CA8B-1A8F-159D-7CF9EC157A8D}"/>
              </a:ext>
            </a:extLst>
          </p:cNvPr>
          <p:cNvSpPr/>
          <p:nvPr/>
        </p:nvSpPr>
        <p:spPr>
          <a:xfrm>
            <a:off x="3060700" y="3055817"/>
            <a:ext cx="4206240" cy="999629"/>
          </a:xfrm>
          <a:custGeom>
            <a:avLst/>
            <a:gdLst>
              <a:gd name="csX0" fmla="*/ 122986 w 737904"/>
              <a:gd name="csY0" fmla="*/ 0 h 7510272"/>
              <a:gd name="csX1" fmla="*/ 614918 w 737904"/>
              <a:gd name="csY1" fmla="*/ 0 h 7510272"/>
              <a:gd name="csX2" fmla="*/ 737904 w 737904"/>
              <a:gd name="csY2" fmla="*/ 122986 h 7510272"/>
              <a:gd name="csX3" fmla="*/ 737904 w 737904"/>
              <a:gd name="csY3" fmla="*/ 7510272 h 7510272"/>
              <a:gd name="csX4" fmla="*/ 737904 w 737904"/>
              <a:gd name="csY4" fmla="*/ 7510272 h 7510272"/>
              <a:gd name="csX5" fmla="*/ 0 w 737904"/>
              <a:gd name="csY5" fmla="*/ 7510272 h 7510272"/>
              <a:gd name="csX6" fmla="*/ 0 w 737904"/>
              <a:gd name="csY6" fmla="*/ 7510272 h 7510272"/>
              <a:gd name="csX7" fmla="*/ 0 w 737904"/>
              <a:gd name="csY7" fmla="*/ 122986 h 7510272"/>
              <a:gd name="csX8" fmla="*/ 122986 w 737904"/>
              <a:gd name="csY8" fmla="*/ 0 h 75102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37904" h="7510272">
                <a:moveTo>
                  <a:pt x="737904" y="1251736"/>
                </a:moveTo>
                <a:lnTo>
                  <a:pt x="737904" y="6258536"/>
                </a:lnTo>
                <a:cubicBezTo>
                  <a:pt x="737904" y="6949845"/>
                  <a:pt x="732494" y="7510267"/>
                  <a:pt x="725820" y="7510267"/>
                </a:cubicBezTo>
                <a:lnTo>
                  <a:pt x="0" y="7510267"/>
                </a:lnTo>
                <a:lnTo>
                  <a:pt x="0" y="7510267"/>
                </a:lnTo>
                <a:lnTo>
                  <a:pt x="0" y="5"/>
                </a:lnTo>
                <a:lnTo>
                  <a:pt x="0" y="5"/>
                </a:lnTo>
                <a:lnTo>
                  <a:pt x="725820" y="5"/>
                </a:lnTo>
                <a:cubicBezTo>
                  <a:pt x="732494" y="5"/>
                  <a:pt x="737904" y="560427"/>
                  <a:pt x="737904" y="1251736"/>
                </a:cubicBez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59847" rIns="283672" bIns="159847" numCol="1" spcCol="1270" anchor="ctr" anchorCtr="0">
            <a:noAutofit/>
          </a:bodyPr>
          <a:lstStyle/>
          <a:p>
            <a:pPr marL="0" lvl="1" defTabSz="711200">
              <a:lnSpc>
                <a:spcPct val="90000"/>
              </a:lnSpc>
              <a:spcBef>
                <a:spcPct val="0"/>
              </a:spcBef>
              <a:spcAft>
                <a:spcPct val="15000"/>
              </a:spcAft>
            </a:pPr>
            <a:r>
              <a:rPr lang="en-US" sz="1600" b="1" dirty="0">
                <a:ea typeface="Aptos" panose="020B0004020202020204" pitchFamily="34" charset="0"/>
                <a:cs typeface="Aptos" panose="020B0004020202020204" pitchFamily="34" charset="0"/>
              </a:rPr>
              <a:t>Create a custom banner </a:t>
            </a:r>
            <a:r>
              <a:rPr lang="en-US" sz="1600" dirty="0">
                <a:ea typeface="Aptos" panose="020B0004020202020204" pitchFamily="34" charset="0"/>
                <a:cs typeface="Aptos" panose="020B0004020202020204" pitchFamily="34" charset="0"/>
              </a:rPr>
              <a:t>following the instructions on slide 4. </a:t>
            </a:r>
            <a:r>
              <a:rPr lang="en-US" sz="1600" dirty="0"/>
              <a:t>You can also use the provided </a:t>
            </a:r>
            <a:r>
              <a:rPr lang="en-US" sz="1600" dirty="0">
                <a:ea typeface="Aptos" panose="020B0004020202020204" pitchFamily="34" charset="0"/>
                <a:cs typeface="Aptos" panose="020B0004020202020204" pitchFamily="34" charset="0"/>
              </a:rPr>
              <a:t>1200 x 675 banner (</a:t>
            </a:r>
            <a:r>
              <a:rPr lang="en-US" sz="1600">
                <a:ea typeface="Aptos" panose="020B0004020202020204" pitchFamily="34" charset="0"/>
                <a:cs typeface="Aptos" panose="020B0004020202020204" pitchFamily="34" charset="0"/>
              </a:rPr>
              <a:t>slides 12-14) </a:t>
            </a:r>
            <a:r>
              <a:rPr lang="en-US" sz="1600" dirty="0">
                <a:ea typeface="Aptos" panose="020B0004020202020204" pitchFamily="34" charset="0"/>
                <a:cs typeface="Aptos" panose="020B0004020202020204" pitchFamily="34" charset="0"/>
              </a:rPr>
              <a:t>for these posts.</a:t>
            </a:r>
            <a:endParaRPr lang="en-US" sz="1600" kern="1200" dirty="0"/>
          </a:p>
        </p:txBody>
      </p:sp>
      <p:sp>
        <p:nvSpPr>
          <p:cNvPr id="15" name="Freeform: Shape 14">
            <a:extLst>
              <a:ext uri="{FF2B5EF4-FFF2-40B4-BE49-F238E27FC236}">
                <a16:creationId xmlns:a16="http://schemas.microsoft.com/office/drawing/2014/main" id="{5FEE9448-E0FD-C039-93FA-00B88976D4A0}"/>
              </a:ext>
            </a:extLst>
          </p:cNvPr>
          <p:cNvSpPr/>
          <p:nvPr/>
        </p:nvSpPr>
        <p:spPr>
          <a:xfrm>
            <a:off x="76200" y="3067671"/>
            <a:ext cx="2926080" cy="822960"/>
          </a:xfrm>
          <a:custGeom>
            <a:avLst/>
            <a:gdLst>
              <a:gd name="csX0" fmla="*/ 0 w 4224528"/>
              <a:gd name="csY0" fmla="*/ 153733 h 922380"/>
              <a:gd name="csX1" fmla="*/ 153733 w 4224528"/>
              <a:gd name="csY1" fmla="*/ 0 h 922380"/>
              <a:gd name="csX2" fmla="*/ 4070795 w 4224528"/>
              <a:gd name="csY2" fmla="*/ 0 h 922380"/>
              <a:gd name="csX3" fmla="*/ 4224528 w 4224528"/>
              <a:gd name="csY3" fmla="*/ 153733 h 922380"/>
              <a:gd name="csX4" fmla="*/ 4224528 w 4224528"/>
              <a:gd name="csY4" fmla="*/ 768647 h 922380"/>
              <a:gd name="csX5" fmla="*/ 4070795 w 4224528"/>
              <a:gd name="csY5" fmla="*/ 922380 h 922380"/>
              <a:gd name="csX6" fmla="*/ 153733 w 4224528"/>
              <a:gd name="csY6" fmla="*/ 922380 h 922380"/>
              <a:gd name="csX7" fmla="*/ 0 w 4224528"/>
              <a:gd name="csY7" fmla="*/ 768647 h 922380"/>
              <a:gd name="csX8" fmla="*/ 0 w 4224528"/>
              <a:gd name="csY8" fmla="*/ 153733 h 9223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224528" h="922380">
                <a:moveTo>
                  <a:pt x="0" y="153733"/>
                </a:moveTo>
                <a:cubicBezTo>
                  <a:pt x="0" y="68829"/>
                  <a:pt x="68829" y="0"/>
                  <a:pt x="153733" y="0"/>
                </a:cubicBezTo>
                <a:lnTo>
                  <a:pt x="4070795" y="0"/>
                </a:lnTo>
                <a:cubicBezTo>
                  <a:pt x="4155699" y="0"/>
                  <a:pt x="4224528" y="68829"/>
                  <a:pt x="4224528" y="153733"/>
                </a:cubicBezTo>
                <a:lnTo>
                  <a:pt x="4224528" y="768647"/>
                </a:lnTo>
                <a:cubicBezTo>
                  <a:pt x="4224528" y="853551"/>
                  <a:pt x="4155699" y="922380"/>
                  <a:pt x="4070795" y="922380"/>
                </a:cubicBezTo>
                <a:lnTo>
                  <a:pt x="153733" y="922380"/>
                </a:lnTo>
                <a:cubicBezTo>
                  <a:pt x="68829" y="922380"/>
                  <a:pt x="0" y="853551"/>
                  <a:pt x="0" y="768647"/>
                </a:cubicBezTo>
                <a:lnTo>
                  <a:pt x="0" y="153733"/>
                </a:lnTo>
                <a:close/>
              </a:path>
            </a:pathLst>
          </a:custGeom>
        </p:spPr>
        <p:style>
          <a:lnRef idx="2">
            <a:schemeClr val="lt1">
              <a:hueOff val="0"/>
              <a:satOff val="0"/>
              <a:lumOff val="0"/>
              <a:alphaOff val="0"/>
            </a:schemeClr>
          </a:lnRef>
          <a:fillRef idx="1">
            <a:schemeClr val="accent6">
              <a:alpha val="90000"/>
              <a:hueOff val="0"/>
              <a:satOff val="0"/>
              <a:lumOff val="0"/>
              <a:alphaOff val="-20000"/>
            </a:schemeClr>
          </a:fillRef>
          <a:effectRef idx="0">
            <a:schemeClr val="accent6">
              <a:alpha val="90000"/>
              <a:hueOff val="0"/>
              <a:satOff val="0"/>
              <a:lumOff val="0"/>
              <a:alphaOff val="-20000"/>
            </a:schemeClr>
          </a:effectRef>
          <a:fontRef idx="minor">
            <a:schemeClr val="lt1"/>
          </a:fontRef>
        </p:style>
        <p:txBody>
          <a:bodyPr spcFirstLastPara="0" vert="horz" wrap="square" lIns="121227" tIns="83127" rIns="121227" bIns="83127" numCol="1" spcCol="1270" anchor="ctr" anchorCtr="0">
            <a:noAutofit/>
          </a:bodyPr>
          <a:lstStyle/>
          <a:p>
            <a:pPr lvl="0" algn="ctr" defTabSz="889000">
              <a:lnSpc>
                <a:spcPct val="90000"/>
              </a:lnSpc>
              <a:spcBef>
                <a:spcPct val="0"/>
              </a:spcBef>
              <a:spcAft>
                <a:spcPct val="35000"/>
              </a:spcAft>
            </a:pPr>
            <a:r>
              <a:rPr lang="en-US" b="1" dirty="0"/>
              <a:t>Step 3:</a:t>
            </a:r>
            <a:br>
              <a:rPr lang="en-US" b="1" dirty="0"/>
            </a:br>
            <a:r>
              <a:rPr lang="en-US" b="1" dirty="0"/>
              <a:t>Create &amp; Share a Custom Social Media Post</a:t>
            </a:r>
            <a:endParaRPr lang="en-US" dirty="0"/>
          </a:p>
        </p:txBody>
      </p:sp>
      <p:sp>
        <p:nvSpPr>
          <p:cNvPr id="16" name="Freeform: Shape 15">
            <a:extLst>
              <a:ext uri="{FF2B5EF4-FFF2-40B4-BE49-F238E27FC236}">
                <a16:creationId xmlns:a16="http://schemas.microsoft.com/office/drawing/2014/main" id="{85D04636-4EBB-D79C-694C-F30FFE98C408}"/>
              </a:ext>
            </a:extLst>
          </p:cNvPr>
          <p:cNvSpPr/>
          <p:nvPr/>
        </p:nvSpPr>
        <p:spPr>
          <a:xfrm>
            <a:off x="3060700" y="4199423"/>
            <a:ext cx="4206240" cy="1463040"/>
          </a:xfrm>
          <a:custGeom>
            <a:avLst/>
            <a:gdLst>
              <a:gd name="csX0" fmla="*/ 122986 w 737904"/>
              <a:gd name="csY0" fmla="*/ 0 h 7510272"/>
              <a:gd name="csX1" fmla="*/ 614918 w 737904"/>
              <a:gd name="csY1" fmla="*/ 0 h 7510272"/>
              <a:gd name="csX2" fmla="*/ 737904 w 737904"/>
              <a:gd name="csY2" fmla="*/ 122986 h 7510272"/>
              <a:gd name="csX3" fmla="*/ 737904 w 737904"/>
              <a:gd name="csY3" fmla="*/ 7510272 h 7510272"/>
              <a:gd name="csX4" fmla="*/ 737904 w 737904"/>
              <a:gd name="csY4" fmla="*/ 7510272 h 7510272"/>
              <a:gd name="csX5" fmla="*/ 0 w 737904"/>
              <a:gd name="csY5" fmla="*/ 7510272 h 7510272"/>
              <a:gd name="csX6" fmla="*/ 0 w 737904"/>
              <a:gd name="csY6" fmla="*/ 7510272 h 7510272"/>
              <a:gd name="csX7" fmla="*/ 0 w 737904"/>
              <a:gd name="csY7" fmla="*/ 122986 h 7510272"/>
              <a:gd name="csX8" fmla="*/ 122986 w 737904"/>
              <a:gd name="csY8" fmla="*/ 0 h 75102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37904" h="7510272">
                <a:moveTo>
                  <a:pt x="737904" y="1251736"/>
                </a:moveTo>
                <a:lnTo>
                  <a:pt x="737904" y="6258536"/>
                </a:lnTo>
                <a:cubicBezTo>
                  <a:pt x="737904" y="6949845"/>
                  <a:pt x="732494" y="7510267"/>
                  <a:pt x="725820" y="7510267"/>
                </a:cubicBezTo>
                <a:lnTo>
                  <a:pt x="0" y="7510267"/>
                </a:lnTo>
                <a:lnTo>
                  <a:pt x="0" y="7510267"/>
                </a:lnTo>
                <a:lnTo>
                  <a:pt x="0" y="5"/>
                </a:lnTo>
                <a:lnTo>
                  <a:pt x="0" y="5"/>
                </a:lnTo>
                <a:lnTo>
                  <a:pt x="725820" y="5"/>
                </a:lnTo>
                <a:cubicBezTo>
                  <a:pt x="732494" y="5"/>
                  <a:pt x="737904" y="560427"/>
                  <a:pt x="737904" y="1251736"/>
                </a:cubicBez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59847" rIns="283672" bIns="159847" numCol="1" spcCol="1270" anchor="ctr" anchorCtr="0">
            <a:noAutofit/>
          </a:bodyPr>
          <a:lstStyle/>
          <a:p>
            <a:pPr marL="0" lvl="1" defTabSz="711200">
              <a:lnSpc>
                <a:spcPct val="90000"/>
              </a:lnSpc>
              <a:spcBef>
                <a:spcPct val="0"/>
              </a:spcBef>
              <a:spcAft>
                <a:spcPct val="15000"/>
              </a:spcAft>
            </a:pPr>
            <a:r>
              <a:rPr lang="en-US" sz="1600" b="1" dirty="0">
                <a:ea typeface="Aptos" panose="020B0004020202020204" pitchFamily="34" charset="0"/>
                <a:cs typeface="Aptos" panose="020B0004020202020204" pitchFamily="34" charset="0"/>
              </a:rPr>
              <a:t>Create your post. </a:t>
            </a:r>
            <a:r>
              <a:rPr lang="en-US" sz="1600" dirty="0">
                <a:ea typeface="Aptos" panose="020B0004020202020204" pitchFamily="34" charset="0"/>
                <a:cs typeface="Aptos" panose="020B0004020202020204" pitchFamily="34" charset="0"/>
              </a:rPr>
              <a:t>Refer to slide 4 or </a:t>
            </a:r>
            <a:r>
              <a:rPr lang="en-US" sz="1600" b="1" dirty="0">
                <a:solidFill>
                  <a:srgbClr val="00AEEF"/>
                </a:solidFill>
                <a:hlinkClick r:id="rId2">
                  <a:extLst>
                    <a:ext uri="{A12FA001-AC4F-418D-AE19-62706E023703}">
                      <ahyp:hlinkClr xmlns:ahyp="http://schemas.microsoft.com/office/drawing/2018/hyperlinkcolor" val="tx"/>
                    </a:ext>
                  </a:extLst>
                </a:hlinkClick>
              </a:rPr>
              <a:t>https://avs72.avs.org/promotion/</a:t>
            </a:r>
            <a:r>
              <a:rPr lang="en-US" sz="1600" dirty="0"/>
              <a:t> </a:t>
            </a:r>
            <a:r>
              <a:rPr lang="en-US" sz="1600" dirty="0">
                <a:ea typeface="Aptos" panose="020B0004020202020204" pitchFamily="34" charset="0"/>
                <a:cs typeface="Aptos" panose="020B0004020202020204" pitchFamily="34" charset="0"/>
              </a:rPr>
              <a:t>for ideas. </a:t>
            </a:r>
            <a:r>
              <a:rPr lang="en-US" sz="1600" dirty="0"/>
              <a:t>Be sure to use </a:t>
            </a:r>
            <a:r>
              <a:rPr lang="en-US" sz="1600" b="1" dirty="0"/>
              <a:t>#AVS72 </a:t>
            </a:r>
            <a:r>
              <a:rPr lang="en-US" sz="1600" dirty="0"/>
              <a:t>and tag AVS on the appropriate AVS Social Media site(s) on Slide 7 (especially Linked in).</a:t>
            </a:r>
            <a:endParaRPr lang="en-US" sz="1600" kern="1200" dirty="0"/>
          </a:p>
        </p:txBody>
      </p:sp>
      <p:sp>
        <p:nvSpPr>
          <p:cNvPr id="18" name="Freeform: Shape 17">
            <a:extLst>
              <a:ext uri="{FF2B5EF4-FFF2-40B4-BE49-F238E27FC236}">
                <a16:creationId xmlns:a16="http://schemas.microsoft.com/office/drawing/2014/main" id="{EF146905-2C3C-0C3D-7B3F-F2F705FF4F38}"/>
              </a:ext>
            </a:extLst>
          </p:cNvPr>
          <p:cNvSpPr/>
          <p:nvPr/>
        </p:nvSpPr>
        <p:spPr>
          <a:xfrm>
            <a:off x="3060700" y="5806440"/>
            <a:ext cx="4206240" cy="822960"/>
          </a:xfrm>
          <a:custGeom>
            <a:avLst/>
            <a:gdLst>
              <a:gd name="csX0" fmla="*/ 122986 w 737904"/>
              <a:gd name="csY0" fmla="*/ 0 h 7510272"/>
              <a:gd name="csX1" fmla="*/ 614918 w 737904"/>
              <a:gd name="csY1" fmla="*/ 0 h 7510272"/>
              <a:gd name="csX2" fmla="*/ 737904 w 737904"/>
              <a:gd name="csY2" fmla="*/ 122986 h 7510272"/>
              <a:gd name="csX3" fmla="*/ 737904 w 737904"/>
              <a:gd name="csY3" fmla="*/ 7510272 h 7510272"/>
              <a:gd name="csX4" fmla="*/ 737904 w 737904"/>
              <a:gd name="csY4" fmla="*/ 7510272 h 7510272"/>
              <a:gd name="csX5" fmla="*/ 0 w 737904"/>
              <a:gd name="csY5" fmla="*/ 7510272 h 7510272"/>
              <a:gd name="csX6" fmla="*/ 0 w 737904"/>
              <a:gd name="csY6" fmla="*/ 7510272 h 7510272"/>
              <a:gd name="csX7" fmla="*/ 0 w 737904"/>
              <a:gd name="csY7" fmla="*/ 122986 h 7510272"/>
              <a:gd name="csX8" fmla="*/ 122986 w 737904"/>
              <a:gd name="csY8" fmla="*/ 0 h 75102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37904" h="7510272">
                <a:moveTo>
                  <a:pt x="737904" y="1251736"/>
                </a:moveTo>
                <a:lnTo>
                  <a:pt x="737904" y="6258536"/>
                </a:lnTo>
                <a:cubicBezTo>
                  <a:pt x="737904" y="6949845"/>
                  <a:pt x="732494" y="7510267"/>
                  <a:pt x="725820" y="7510267"/>
                </a:cubicBezTo>
                <a:lnTo>
                  <a:pt x="0" y="7510267"/>
                </a:lnTo>
                <a:lnTo>
                  <a:pt x="0" y="7510267"/>
                </a:lnTo>
                <a:lnTo>
                  <a:pt x="0" y="5"/>
                </a:lnTo>
                <a:lnTo>
                  <a:pt x="0" y="5"/>
                </a:lnTo>
                <a:lnTo>
                  <a:pt x="725820" y="5"/>
                </a:lnTo>
                <a:cubicBezTo>
                  <a:pt x="732494" y="5"/>
                  <a:pt x="737904" y="560427"/>
                  <a:pt x="737904" y="1251736"/>
                </a:cubicBez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59847" rIns="283672" bIns="159848" numCol="1" spcCol="1270" anchor="ctr" anchorCtr="0">
            <a:noAutofit/>
          </a:bodyPr>
          <a:lstStyle/>
          <a:p>
            <a:pPr marL="0" lvl="1" defTabSz="711200">
              <a:lnSpc>
                <a:spcPct val="90000"/>
              </a:lnSpc>
              <a:spcBef>
                <a:spcPct val="0"/>
              </a:spcBef>
              <a:spcAft>
                <a:spcPct val="15000"/>
              </a:spcAft>
            </a:pPr>
            <a:r>
              <a:rPr lang="en-US" sz="1600" dirty="0">
                <a:ea typeface="Aptos" panose="020B0004020202020204" pitchFamily="34" charset="0"/>
                <a:cs typeface="Aptos" panose="020B0004020202020204" pitchFamily="34" charset="0"/>
              </a:rPr>
              <a:t>Link the post to </a:t>
            </a:r>
            <a:r>
              <a:rPr lang="en-US" sz="1600" b="1" u="sng" dirty="0">
                <a:solidFill>
                  <a:srgbClr val="00AEEF"/>
                </a:solidFill>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www.avs72.avs.org</a:t>
            </a:r>
            <a:r>
              <a:rPr lang="en-US" sz="1600" b="1" u="sng" dirty="0">
                <a:solidFill>
                  <a:srgbClr val="00AEEF"/>
                </a:solidFill>
                <a:ea typeface="Aptos" panose="020B0004020202020204" pitchFamily="34" charset="0"/>
                <a:cs typeface="Aptos" panose="020B0004020202020204" pitchFamily="34" charset="0"/>
              </a:rPr>
              <a:t> </a:t>
            </a:r>
            <a:r>
              <a:rPr lang="en-US" sz="1600" dirty="0">
                <a:solidFill>
                  <a:srgbClr val="00AEEF"/>
                </a:solidFill>
                <a:ea typeface="Aptos" panose="020B0004020202020204" pitchFamily="34" charset="0"/>
                <a:cs typeface="Aptos" panose="020B0004020202020204" pitchFamily="34" charset="0"/>
              </a:rPr>
              <a:t> </a:t>
            </a:r>
            <a:r>
              <a:rPr lang="en-US" sz="1600" dirty="0">
                <a:ea typeface="Aptos" panose="020B0004020202020204" pitchFamily="34" charset="0"/>
                <a:cs typeface="Aptos" panose="020B0004020202020204" pitchFamily="34" charset="0"/>
              </a:rPr>
              <a:t>or your specific topic page. </a:t>
            </a:r>
          </a:p>
        </p:txBody>
      </p:sp>
      <p:sp>
        <p:nvSpPr>
          <p:cNvPr id="2" name="TextBox 1">
            <a:extLst>
              <a:ext uri="{FF2B5EF4-FFF2-40B4-BE49-F238E27FC236}">
                <a16:creationId xmlns:a16="http://schemas.microsoft.com/office/drawing/2014/main" id="{98076DC2-C148-7846-85BB-35FB365291F9}"/>
              </a:ext>
            </a:extLst>
          </p:cNvPr>
          <p:cNvSpPr txBox="1"/>
          <p:nvPr/>
        </p:nvSpPr>
        <p:spPr>
          <a:xfrm>
            <a:off x="-27039" y="152298"/>
            <a:ext cx="12192000" cy="646331"/>
          </a:xfrm>
          <a:prstGeom prst="rect">
            <a:avLst/>
          </a:prstGeom>
          <a:noFill/>
        </p:spPr>
        <p:txBody>
          <a:bodyPr wrap="square" rtlCol="0">
            <a:spAutoFit/>
          </a:bodyPr>
          <a:lstStyle/>
          <a:p>
            <a:pPr algn="ctr"/>
            <a:r>
              <a:rPr lang="en-US" sz="3600" dirty="0">
                <a:solidFill>
                  <a:srgbClr val="00AEEF"/>
                </a:solidFill>
              </a:rPr>
              <a:t>- Promote AVS 72 on Social Media Platforms -</a:t>
            </a:r>
          </a:p>
        </p:txBody>
      </p:sp>
      <p:sp>
        <p:nvSpPr>
          <p:cNvPr id="6" name="TextBox 5">
            <a:extLst>
              <a:ext uri="{FF2B5EF4-FFF2-40B4-BE49-F238E27FC236}">
                <a16:creationId xmlns:a16="http://schemas.microsoft.com/office/drawing/2014/main" id="{F70AB03A-8B01-A8E5-99F6-6B490F1568D0}"/>
              </a:ext>
            </a:extLst>
          </p:cNvPr>
          <p:cNvSpPr txBox="1"/>
          <p:nvPr/>
        </p:nvSpPr>
        <p:spPr>
          <a:xfrm>
            <a:off x="7483286" y="4467152"/>
            <a:ext cx="4655737" cy="1431161"/>
          </a:xfrm>
          <a:prstGeom prst="rect">
            <a:avLst/>
          </a:prstGeom>
          <a:noFill/>
        </p:spPr>
        <p:txBody>
          <a:bodyPr wrap="square" rtlCol="0">
            <a:spAutoFit/>
          </a:bodyPr>
          <a:lstStyle/>
          <a:p>
            <a:r>
              <a:rPr lang="en-US" sz="1600" b="1" dirty="0"/>
              <a:t>Post Content:</a:t>
            </a:r>
          </a:p>
          <a:p>
            <a:r>
              <a:rPr lang="en-US" sz="1400" dirty="0"/>
              <a:t>Submit your </a:t>
            </a:r>
            <a:r>
              <a:rPr lang="en-US" sz="1400" b="1" dirty="0"/>
              <a:t>#AVS72 #2DMaterials</a:t>
            </a:r>
            <a:r>
              <a:rPr lang="en-US" sz="1400" dirty="0"/>
              <a:t> Abstracts by May 18. Della Miller, AVS will be one of the many invited speakers presenting work in the 2D Materials sessions this Nov. 8-13, 2026, in Pittsburgh, PA </a:t>
            </a:r>
            <a:r>
              <a:rPr lang="en-US" sz="1400" dirty="0">
                <a:highlight>
                  <a:srgbClr val="FFFF00"/>
                </a:highlight>
              </a:rPr>
              <a:t>[Tag AVS Social Site Here]</a:t>
            </a:r>
          </a:p>
          <a:p>
            <a:r>
              <a:rPr lang="en-US" sz="1500" b="1" dirty="0">
                <a:solidFill>
                  <a:srgbClr val="00AEEF"/>
                </a:solidFill>
                <a:hlinkClick r:id="rId4">
                  <a:extLst>
                    <a:ext uri="{A12FA001-AC4F-418D-AE19-62706E023703}">
                      <ahyp:hlinkClr xmlns:ahyp="http://schemas.microsoft.com/office/drawing/2018/hyperlinkcolor" val="tx"/>
                    </a:ext>
                  </a:extLst>
                </a:hlinkClick>
              </a:rPr>
              <a:t>https://avs72.avs.org/group-2d/</a:t>
            </a:r>
            <a:endParaRPr lang="en-US" sz="1500" dirty="0"/>
          </a:p>
        </p:txBody>
      </p:sp>
      <p:sp>
        <p:nvSpPr>
          <p:cNvPr id="10" name="TextBox 9">
            <a:extLst>
              <a:ext uri="{FF2B5EF4-FFF2-40B4-BE49-F238E27FC236}">
                <a16:creationId xmlns:a16="http://schemas.microsoft.com/office/drawing/2014/main" id="{27E22F4A-DBB1-7EFF-E730-714B1C2AA063}"/>
              </a:ext>
            </a:extLst>
          </p:cNvPr>
          <p:cNvSpPr txBox="1"/>
          <p:nvPr/>
        </p:nvSpPr>
        <p:spPr>
          <a:xfrm>
            <a:off x="7483284" y="1540268"/>
            <a:ext cx="4503337" cy="707886"/>
          </a:xfrm>
          <a:prstGeom prst="rect">
            <a:avLst/>
          </a:prstGeom>
          <a:noFill/>
        </p:spPr>
        <p:txBody>
          <a:bodyPr wrap="square" rtlCol="0">
            <a:spAutoFit/>
          </a:bodyPr>
          <a:lstStyle/>
          <a:p>
            <a:r>
              <a:rPr lang="en-US" sz="2000" b="1" dirty="0">
                <a:solidFill>
                  <a:srgbClr val="4E9B47"/>
                </a:solidFill>
              </a:rPr>
              <a:t>Example Post:</a:t>
            </a:r>
            <a:br>
              <a:rPr lang="en-US" sz="2000" b="1" dirty="0">
                <a:solidFill>
                  <a:srgbClr val="4E9B47"/>
                </a:solidFill>
              </a:rPr>
            </a:br>
            <a:endParaRPr lang="en-US" sz="2000" dirty="0">
              <a:solidFill>
                <a:srgbClr val="4E9B47"/>
              </a:solidFill>
            </a:endParaRPr>
          </a:p>
        </p:txBody>
      </p:sp>
      <p:sp>
        <p:nvSpPr>
          <p:cNvPr id="20" name="TextBox 19">
            <a:extLst>
              <a:ext uri="{FF2B5EF4-FFF2-40B4-BE49-F238E27FC236}">
                <a16:creationId xmlns:a16="http://schemas.microsoft.com/office/drawing/2014/main" id="{DCBF44F2-36D5-EC71-FE7F-7B3D859E94DF}"/>
              </a:ext>
            </a:extLst>
          </p:cNvPr>
          <p:cNvSpPr txBox="1"/>
          <p:nvPr/>
        </p:nvSpPr>
        <p:spPr>
          <a:xfrm>
            <a:off x="7567021" y="2534911"/>
            <a:ext cx="4243979" cy="800219"/>
          </a:xfrm>
          <a:prstGeom prst="rect">
            <a:avLst/>
          </a:prstGeom>
          <a:noFill/>
        </p:spPr>
        <p:txBody>
          <a:bodyPr wrap="square" rtlCol="0">
            <a:spAutoFit/>
          </a:bodyPr>
          <a:lstStyle/>
          <a:p>
            <a:r>
              <a:rPr lang="en-US" sz="1600" b="1" dirty="0"/>
              <a:t>Post Image:</a:t>
            </a:r>
            <a:br>
              <a:rPr lang="en-US" sz="1600" b="1" dirty="0"/>
            </a:br>
            <a:r>
              <a:rPr lang="en-US" sz="1500" dirty="0"/>
              <a:t>Insert your Custom Banner or the 1200 x 675 provided banners into your social media post(s).</a:t>
            </a:r>
          </a:p>
        </p:txBody>
      </p:sp>
      <p:pic>
        <p:nvPicPr>
          <p:cNvPr id="22" name="Picture 21" descr="A poster for an event">
            <a:extLst>
              <a:ext uri="{FF2B5EF4-FFF2-40B4-BE49-F238E27FC236}">
                <a16:creationId xmlns:a16="http://schemas.microsoft.com/office/drawing/2014/main" id="{14ED0D7E-840F-4EE8-F2D9-FAE18A55D0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114" y="4054702"/>
            <a:ext cx="2422252" cy="2422252"/>
          </a:xfrm>
          <a:prstGeom prst="rect">
            <a:avLst/>
          </a:prstGeom>
        </p:spPr>
      </p:pic>
    </p:spTree>
    <p:extLst>
      <p:ext uri="{BB962C8B-B14F-4D97-AF65-F5344CB8AC3E}">
        <p14:creationId xmlns:p14="http://schemas.microsoft.com/office/powerpoint/2010/main" val="219810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40000" sy="40000" flip="none" algn="tl"/>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1DBC38F-075F-40D6-81E4-1C197703024F}"/>
              </a:ext>
            </a:extLst>
          </p:cNvPr>
          <p:cNvSpPr>
            <a:spLocks noGrp="1"/>
          </p:cNvSpPr>
          <p:nvPr>
            <p:ph type="body" sz="quarter" idx="10"/>
          </p:nvPr>
        </p:nvSpPr>
        <p:spPr/>
        <p:txBody>
          <a:bodyPr>
            <a:normAutofit lnSpcReduction="10000"/>
          </a:bodyPr>
          <a:lstStyle/>
          <a:p>
            <a:r>
              <a:rPr lang="en-US" dirty="0"/>
              <a:t>Linked in</a:t>
            </a:r>
          </a:p>
        </p:txBody>
      </p:sp>
      <p:sp>
        <p:nvSpPr>
          <p:cNvPr id="6" name="Text Placeholder 5">
            <a:extLst>
              <a:ext uri="{FF2B5EF4-FFF2-40B4-BE49-F238E27FC236}">
                <a16:creationId xmlns:a16="http://schemas.microsoft.com/office/drawing/2014/main" id="{F02D76DD-71B3-445D-9A0A-821689D84196}"/>
              </a:ext>
            </a:extLst>
          </p:cNvPr>
          <p:cNvSpPr>
            <a:spLocks noGrp="1"/>
          </p:cNvSpPr>
          <p:nvPr>
            <p:ph type="body" sz="quarter" idx="11"/>
          </p:nvPr>
        </p:nvSpPr>
        <p:spPr/>
        <p:txBody>
          <a:bodyPr>
            <a:normAutofit lnSpcReduction="10000"/>
          </a:bodyPr>
          <a:lstStyle/>
          <a:p>
            <a:r>
              <a:rPr lang="en-US" dirty="0"/>
              <a:t>Bluesky</a:t>
            </a:r>
          </a:p>
        </p:txBody>
      </p:sp>
      <p:sp>
        <p:nvSpPr>
          <p:cNvPr id="7" name="Text Placeholder 6">
            <a:extLst>
              <a:ext uri="{FF2B5EF4-FFF2-40B4-BE49-F238E27FC236}">
                <a16:creationId xmlns:a16="http://schemas.microsoft.com/office/drawing/2014/main" id="{DB7B4B66-460F-4DC7-9E57-0F97E65C28BC}"/>
              </a:ext>
            </a:extLst>
          </p:cNvPr>
          <p:cNvSpPr>
            <a:spLocks noGrp="1"/>
          </p:cNvSpPr>
          <p:nvPr>
            <p:ph type="body" sz="quarter" idx="12"/>
          </p:nvPr>
        </p:nvSpPr>
        <p:spPr>
          <a:xfrm>
            <a:off x="5662270" y="4052290"/>
            <a:ext cx="1661686" cy="445834"/>
          </a:xfrm>
        </p:spPr>
        <p:txBody>
          <a:bodyPr>
            <a:normAutofit lnSpcReduction="10000"/>
          </a:bodyPr>
          <a:lstStyle/>
          <a:p>
            <a:r>
              <a:rPr lang="en-US" dirty="0"/>
              <a:t>Facebook</a:t>
            </a:r>
          </a:p>
        </p:txBody>
      </p:sp>
      <p:sp>
        <p:nvSpPr>
          <p:cNvPr id="8" name="Text Placeholder 7">
            <a:extLst>
              <a:ext uri="{FF2B5EF4-FFF2-40B4-BE49-F238E27FC236}">
                <a16:creationId xmlns:a16="http://schemas.microsoft.com/office/drawing/2014/main" id="{5E77AC98-6D4A-47AF-84B8-BFA85936A0D4}"/>
              </a:ext>
            </a:extLst>
          </p:cNvPr>
          <p:cNvSpPr>
            <a:spLocks noGrp="1"/>
          </p:cNvSpPr>
          <p:nvPr>
            <p:ph type="body" sz="quarter" idx="13"/>
          </p:nvPr>
        </p:nvSpPr>
        <p:spPr/>
        <p:txBody>
          <a:bodyPr>
            <a:normAutofit lnSpcReduction="10000"/>
          </a:bodyPr>
          <a:lstStyle/>
          <a:p>
            <a:r>
              <a:rPr lang="en-US" dirty="0"/>
              <a:t>X</a:t>
            </a:r>
          </a:p>
        </p:txBody>
      </p:sp>
      <p:sp>
        <p:nvSpPr>
          <p:cNvPr id="9" name="Text Placeholder 8">
            <a:extLst>
              <a:ext uri="{FF2B5EF4-FFF2-40B4-BE49-F238E27FC236}">
                <a16:creationId xmlns:a16="http://schemas.microsoft.com/office/drawing/2014/main" id="{DCEE00AC-18F9-4EA9-8216-AC2AF3F2674E}"/>
              </a:ext>
            </a:extLst>
          </p:cNvPr>
          <p:cNvSpPr>
            <a:spLocks noGrp="1"/>
          </p:cNvSpPr>
          <p:nvPr>
            <p:ph type="body" sz="quarter" idx="14"/>
          </p:nvPr>
        </p:nvSpPr>
        <p:spPr>
          <a:xfrm>
            <a:off x="10183646" y="4025190"/>
            <a:ext cx="1672006" cy="445834"/>
          </a:xfrm>
        </p:spPr>
        <p:txBody>
          <a:bodyPr>
            <a:normAutofit lnSpcReduction="10000"/>
          </a:bodyPr>
          <a:lstStyle/>
          <a:p>
            <a:r>
              <a:rPr lang="en-US" dirty="0"/>
              <a:t>Instagram</a:t>
            </a:r>
          </a:p>
        </p:txBody>
      </p:sp>
      <p:sp>
        <p:nvSpPr>
          <p:cNvPr id="4" name="Title 3">
            <a:extLst>
              <a:ext uri="{FF2B5EF4-FFF2-40B4-BE49-F238E27FC236}">
                <a16:creationId xmlns:a16="http://schemas.microsoft.com/office/drawing/2014/main" id="{D4923A4D-100D-481E-AF24-DDCA64B028D7}"/>
              </a:ext>
            </a:extLst>
          </p:cNvPr>
          <p:cNvSpPr>
            <a:spLocks noGrp="1"/>
          </p:cNvSpPr>
          <p:nvPr>
            <p:ph type="title"/>
          </p:nvPr>
        </p:nvSpPr>
        <p:spPr>
          <a:xfrm>
            <a:off x="838200" y="215844"/>
            <a:ext cx="10515600" cy="508075"/>
          </a:xfrm>
        </p:spPr>
        <p:txBody>
          <a:bodyPr>
            <a:noAutofit/>
          </a:bodyPr>
          <a:lstStyle/>
          <a:p>
            <a:r>
              <a:rPr lang="en-US" sz="4800" dirty="0">
                <a:solidFill>
                  <a:srgbClr val="00AEEF"/>
                </a:solidFill>
              </a:rPr>
              <a:t>-AVS Social Media Platforms-</a:t>
            </a:r>
          </a:p>
        </p:txBody>
      </p:sp>
      <p:pic>
        <p:nvPicPr>
          <p:cNvPr id="3" name="Picture 2" descr="A blue butterfly on a black background&#10;&#10;AI-generated content may be incorrect.">
            <a:extLst>
              <a:ext uri="{FF2B5EF4-FFF2-40B4-BE49-F238E27FC236}">
                <a16:creationId xmlns:a16="http://schemas.microsoft.com/office/drawing/2014/main" id="{E7E3BBBA-BEA7-975D-F8EF-8E84BAF94C32}"/>
              </a:ext>
            </a:extLst>
          </p:cNvPr>
          <p:cNvPicPr>
            <a:picLocks noChangeAspect="1"/>
          </p:cNvPicPr>
          <p:nvPr/>
        </p:nvPicPr>
        <p:blipFill>
          <a:blip r:embed="rId3"/>
          <a:stretch>
            <a:fillRect/>
          </a:stretch>
        </p:blipFill>
        <p:spPr>
          <a:xfrm>
            <a:off x="2824353" y="5813580"/>
            <a:ext cx="621372" cy="549293"/>
          </a:xfrm>
          <a:prstGeom prst="rect">
            <a:avLst/>
          </a:prstGeom>
        </p:spPr>
      </p:pic>
      <p:pic>
        <p:nvPicPr>
          <p:cNvPr id="21" name="Picture 20" descr="A blue circle with white letters on it&#10;&#10;AI-generated content may be incorrect.">
            <a:extLst>
              <a:ext uri="{FF2B5EF4-FFF2-40B4-BE49-F238E27FC236}">
                <a16:creationId xmlns:a16="http://schemas.microsoft.com/office/drawing/2014/main" id="{45FB6432-D828-885E-30E5-A543B11BBA9C}"/>
              </a:ext>
            </a:extLst>
          </p:cNvPr>
          <p:cNvPicPr>
            <a:picLocks noChangeAspect="1"/>
          </p:cNvPicPr>
          <p:nvPr/>
        </p:nvPicPr>
        <p:blipFill>
          <a:blip r:embed="rId4"/>
          <a:stretch>
            <a:fillRect/>
          </a:stretch>
        </p:blipFill>
        <p:spPr>
          <a:xfrm>
            <a:off x="428977" y="1193773"/>
            <a:ext cx="874431" cy="874431"/>
          </a:xfrm>
          <a:prstGeom prst="rect">
            <a:avLst/>
          </a:prstGeom>
        </p:spPr>
      </p:pic>
      <p:pic>
        <p:nvPicPr>
          <p:cNvPr id="23" name="Picture 22" descr="A white x on a black background">
            <a:extLst>
              <a:ext uri="{FF2B5EF4-FFF2-40B4-BE49-F238E27FC236}">
                <a16:creationId xmlns:a16="http://schemas.microsoft.com/office/drawing/2014/main" id="{69900A96-B2A0-521B-4B25-866A76BABA26}"/>
              </a:ext>
            </a:extLst>
          </p:cNvPr>
          <p:cNvPicPr>
            <a:picLocks noChangeAspect="1"/>
          </p:cNvPicPr>
          <p:nvPr/>
        </p:nvPicPr>
        <p:blipFill>
          <a:blip r:embed="rId5"/>
          <a:stretch>
            <a:fillRect/>
          </a:stretch>
        </p:blipFill>
        <p:spPr>
          <a:xfrm>
            <a:off x="7190555" y="5640716"/>
            <a:ext cx="914400" cy="914400"/>
          </a:xfrm>
          <a:prstGeom prst="rect">
            <a:avLst/>
          </a:prstGeom>
        </p:spPr>
      </p:pic>
      <p:pic>
        <p:nvPicPr>
          <p:cNvPr id="25" name="Picture 24" descr="A blue square with a white letter f on it">
            <a:extLst>
              <a:ext uri="{FF2B5EF4-FFF2-40B4-BE49-F238E27FC236}">
                <a16:creationId xmlns:a16="http://schemas.microsoft.com/office/drawing/2014/main" id="{64277C23-E8C1-E833-D4F2-519FEF01C123}"/>
              </a:ext>
            </a:extLst>
          </p:cNvPr>
          <p:cNvPicPr>
            <a:picLocks noChangeAspect="1"/>
          </p:cNvPicPr>
          <p:nvPr/>
        </p:nvPicPr>
        <p:blipFill>
          <a:blip r:embed="rId6"/>
          <a:stretch>
            <a:fillRect/>
          </a:stretch>
        </p:blipFill>
        <p:spPr>
          <a:xfrm>
            <a:off x="4870114" y="1097214"/>
            <a:ext cx="1044420" cy="1044420"/>
          </a:xfrm>
          <a:prstGeom prst="rect">
            <a:avLst/>
          </a:prstGeom>
        </p:spPr>
      </p:pic>
      <p:pic>
        <p:nvPicPr>
          <p:cNvPr id="30" name="Picture 29" descr="A logo of a camera&#10;&#10;AI-generated content may be incorrect.">
            <a:extLst>
              <a:ext uri="{FF2B5EF4-FFF2-40B4-BE49-F238E27FC236}">
                <a16:creationId xmlns:a16="http://schemas.microsoft.com/office/drawing/2014/main" id="{3D3E8290-F836-6EFD-4C03-3AEBB64CCB2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605740" y="1325538"/>
            <a:ext cx="640080" cy="640080"/>
          </a:xfrm>
          <a:prstGeom prst="rect">
            <a:avLst/>
          </a:prstGeom>
        </p:spPr>
      </p:pic>
      <p:pic>
        <p:nvPicPr>
          <p:cNvPr id="36" name="Picture 35" descr="A qr code with a white background&#10;&#10;AI-generated content may be incorrect.">
            <a:extLst>
              <a:ext uri="{FF2B5EF4-FFF2-40B4-BE49-F238E27FC236}">
                <a16:creationId xmlns:a16="http://schemas.microsoft.com/office/drawing/2014/main" id="{0B7F212B-EE6A-4108-5EB6-1118855F98C1}"/>
              </a:ext>
            </a:extLst>
          </p:cNvPr>
          <p:cNvPicPr>
            <a:picLocks noChangeAspect="1"/>
          </p:cNvPicPr>
          <p:nvPr/>
        </p:nvPicPr>
        <p:blipFill>
          <a:blip r:embed="rId9"/>
          <a:stretch>
            <a:fillRect/>
          </a:stretch>
        </p:blipFill>
        <p:spPr>
          <a:xfrm>
            <a:off x="1393458" y="2367447"/>
            <a:ext cx="1188720" cy="1188720"/>
          </a:xfrm>
          <a:prstGeom prst="rect">
            <a:avLst/>
          </a:prstGeom>
        </p:spPr>
      </p:pic>
      <p:pic>
        <p:nvPicPr>
          <p:cNvPr id="38" name="Picture 37" descr="A qr code on a white background&#10;&#10;AI-generated content may be incorrect.">
            <a:extLst>
              <a:ext uri="{FF2B5EF4-FFF2-40B4-BE49-F238E27FC236}">
                <a16:creationId xmlns:a16="http://schemas.microsoft.com/office/drawing/2014/main" id="{63D83896-B15F-6A6D-7C23-26E55BC94480}"/>
              </a:ext>
            </a:extLst>
          </p:cNvPr>
          <p:cNvPicPr>
            <a:picLocks noChangeAspect="1"/>
          </p:cNvPicPr>
          <p:nvPr/>
        </p:nvPicPr>
        <p:blipFill>
          <a:blip r:embed="rId10"/>
          <a:stretch>
            <a:fillRect/>
          </a:stretch>
        </p:blipFill>
        <p:spPr>
          <a:xfrm>
            <a:off x="3681394" y="4186092"/>
            <a:ext cx="1188720" cy="1188720"/>
          </a:xfrm>
          <a:prstGeom prst="rect">
            <a:avLst/>
          </a:prstGeom>
        </p:spPr>
      </p:pic>
      <p:pic>
        <p:nvPicPr>
          <p:cNvPr id="40" name="Picture 39" descr="A qr code with a white background&#10;&#10;AI-generated content may be incorrect.">
            <a:extLst>
              <a:ext uri="{FF2B5EF4-FFF2-40B4-BE49-F238E27FC236}">
                <a16:creationId xmlns:a16="http://schemas.microsoft.com/office/drawing/2014/main" id="{3E41B769-11DA-544A-9786-5410079EE9CC}"/>
              </a:ext>
            </a:extLst>
          </p:cNvPr>
          <p:cNvPicPr>
            <a:picLocks noChangeAspect="1"/>
          </p:cNvPicPr>
          <p:nvPr/>
        </p:nvPicPr>
        <p:blipFill>
          <a:blip r:embed="rId11"/>
          <a:stretch>
            <a:fillRect/>
          </a:stretch>
        </p:blipFill>
        <p:spPr>
          <a:xfrm>
            <a:off x="8159441" y="4190624"/>
            <a:ext cx="1188720" cy="1188720"/>
          </a:xfrm>
          <a:prstGeom prst="rect">
            <a:avLst/>
          </a:prstGeom>
        </p:spPr>
      </p:pic>
      <p:pic>
        <p:nvPicPr>
          <p:cNvPr id="42" name="Picture 41" descr="A qr code with a white background&#10;&#10;AI-generated content may be incorrect.">
            <a:extLst>
              <a:ext uri="{FF2B5EF4-FFF2-40B4-BE49-F238E27FC236}">
                <a16:creationId xmlns:a16="http://schemas.microsoft.com/office/drawing/2014/main" id="{BCFFA372-60DA-203E-B95D-2502295DD0F1}"/>
              </a:ext>
            </a:extLst>
          </p:cNvPr>
          <p:cNvPicPr>
            <a:picLocks noChangeAspect="1"/>
          </p:cNvPicPr>
          <p:nvPr/>
        </p:nvPicPr>
        <p:blipFill>
          <a:blip r:embed="rId12"/>
          <a:stretch>
            <a:fillRect/>
          </a:stretch>
        </p:blipFill>
        <p:spPr>
          <a:xfrm>
            <a:off x="5914534" y="2367447"/>
            <a:ext cx="1188720" cy="1188720"/>
          </a:xfrm>
          <a:prstGeom prst="rect">
            <a:avLst/>
          </a:prstGeom>
        </p:spPr>
      </p:pic>
      <p:pic>
        <p:nvPicPr>
          <p:cNvPr id="44" name="Picture 43" descr="A qr code with a white background&#10;&#10;AI-generated content may be incorrect.">
            <a:extLst>
              <a:ext uri="{FF2B5EF4-FFF2-40B4-BE49-F238E27FC236}">
                <a16:creationId xmlns:a16="http://schemas.microsoft.com/office/drawing/2014/main" id="{D7F5DBB5-D090-F55A-367E-EDCB1841F70C}"/>
              </a:ext>
            </a:extLst>
          </p:cNvPr>
          <p:cNvPicPr>
            <a:picLocks noChangeAspect="1"/>
          </p:cNvPicPr>
          <p:nvPr/>
        </p:nvPicPr>
        <p:blipFill>
          <a:blip r:embed="rId13"/>
          <a:stretch>
            <a:fillRect/>
          </a:stretch>
        </p:blipFill>
        <p:spPr>
          <a:xfrm>
            <a:off x="10425289" y="2367447"/>
            <a:ext cx="1188720" cy="1188720"/>
          </a:xfrm>
          <a:prstGeom prst="rect">
            <a:avLst/>
          </a:prstGeom>
        </p:spPr>
      </p:pic>
      <p:grpSp>
        <p:nvGrpSpPr>
          <p:cNvPr id="16" name="Group 15" descr="hashtag icon inside chat bubble">
            <a:extLst>
              <a:ext uri="{FF2B5EF4-FFF2-40B4-BE49-F238E27FC236}">
                <a16:creationId xmlns:a16="http://schemas.microsoft.com/office/drawing/2014/main" id="{47FB52A9-A837-01E2-773B-2887101B3730}"/>
              </a:ext>
            </a:extLst>
          </p:cNvPr>
          <p:cNvGrpSpPr/>
          <p:nvPr/>
        </p:nvGrpSpPr>
        <p:grpSpPr>
          <a:xfrm>
            <a:off x="10070259" y="176370"/>
            <a:ext cx="566363" cy="582295"/>
            <a:chOff x="0" y="0"/>
            <a:chExt cx="2806873" cy="2806873"/>
          </a:xfrm>
        </p:grpSpPr>
        <p:sp>
          <p:nvSpPr>
            <p:cNvPr id="17" name="Freeform: Shape 16">
              <a:extLst>
                <a:ext uri="{FF2B5EF4-FFF2-40B4-BE49-F238E27FC236}">
                  <a16:creationId xmlns:a16="http://schemas.microsoft.com/office/drawing/2014/main" id="{D69144E6-B094-C1BC-3022-8CDC799CEC49}"/>
                </a:ext>
              </a:extLst>
            </p:cNvPr>
            <p:cNvSpPr/>
            <p:nvPr/>
          </p:nvSpPr>
          <p:spPr>
            <a:xfrm rot="2700000">
              <a:off x="0" y="0"/>
              <a:ext cx="2806873" cy="2806873"/>
            </a:xfrm>
            <a:custGeom>
              <a:avLst/>
              <a:gdLst>
                <a:gd name="connsiteX0" fmla="*/ 107372 w 2806873"/>
                <a:gd name="connsiteY0" fmla="*/ 1144218 h 2806873"/>
                <a:gd name="connsiteX1" fmla="*/ 1144217 w 2806873"/>
                <a:gd name="connsiteY1" fmla="*/ 107372 h 2806873"/>
                <a:gd name="connsiteX2" fmla="*/ 1662655 w 2806873"/>
                <a:gd name="connsiteY2" fmla="*/ 107372 h 2806873"/>
                <a:gd name="connsiteX3" fmla="*/ 2699501 w 2806873"/>
                <a:gd name="connsiteY3" fmla="*/ 1144218 h 2806873"/>
                <a:gd name="connsiteX4" fmla="*/ 2699501 w 2806873"/>
                <a:gd name="connsiteY4" fmla="*/ 1662656 h 2806873"/>
                <a:gd name="connsiteX5" fmla="*/ 2188970 w 2806873"/>
                <a:gd name="connsiteY5" fmla="*/ 2173187 h 2806873"/>
                <a:gd name="connsiteX6" fmla="*/ 2188970 w 2806873"/>
                <a:gd name="connsiteY6" fmla="*/ 2521352 h 2806873"/>
                <a:gd name="connsiteX7" fmla="*/ 2083578 w 2806873"/>
                <a:gd name="connsiteY7" fmla="*/ 2626744 h 2806873"/>
                <a:gd name="connsiteX8" fmla="*/ 1735413 w 2806873"/>
                <a:gd name="connsiteY8" fmla="*/ 2626744 h 2806873"/>
                <a:gd name="connsiteX9" fmla="*/ 1662655 w 2806873"/>
                <a:gd name="connsiteY9" fmla="*/ 2699501 h 2806873"/>
                <a:gd name="connsiteX10" fmla="*/ 1144217 w 2806873"/>
                <a:gd name="connsiteY10" fmla="*/ 2699501 h 2806873"/>
                <a:gd name="connsiteX11" fmla="*/ 107372 w 2806873"/>
                <a:gd name="connsiteY11" fmla="*/ 1662656 h 2806873"/>
                <a:gd name="connsiteX12" fmla="*/ 107372 w 2806873"/>
                <a:gd name="connsiteY12" fmla="*/ 1144218 h 280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6873" h="2806873">
                  <a:moveTo>
                    <a:pt x="107372" y="1144218"/>
                  </a:moveTo>
                  <a:lnTo>
                    <a:pt x="1144217" y="107372"/>
                  </a:lnTo>
                  <a:cubicBezTo>
                    <a:pt x="1287380" y="-35791"/>
                    <a:pt x="1519492" y="-35791"/>
                    <a:pt x="1662655" y="107372"/>
                  </a:cubicBezTo>
                  <a:lnTo>
                    <a:pt x="2699501" y="1144218"/>
                  </a:lnTo>
                  <a:cubicBezTo>
                    <a:pt x="2842664" y="1287381"/>
                    <a:pt x="2842664" y="1519493"/>
                    <a:pt x="2699501" y="1662656"/>
                  </a:cubicBezTo>
                  <a:lnTo>
                    <a:pt x="2188970" y="2173187"/>
                  </a:lnTo>
                  <a:lnTo>
                    <a:pt x="2188970" y="2521352"/>
                  </a:lnTo>
                  <a:cubicBezTo>
                    <a:pt x="2188970" y="2579558"/>
                    <a:pt x="2141784" y="2626744"/>
                    <a:pt x="2083578" y="2626744"/>
                  </a:cubicBezTo>
                  <a:lnTo>
                    <a:pt x="1735413" y="2626744"/>
                  </a:lnTo>
                  <a:lnTo>
                    <a:pt x="1662655" y="2699501"/>
                  </a:lnTo>
                  <a:cubicBezTo>
                    <a:pt x="1519492" y="2842664"/>
                    <a:pt x="1287380" y="2842664"/>
                    <a:pt x="1144217" y="2699501"/>
                  </a:cubicBezTo>
                  <a:lnTo>
                    <a:pt x="107372" y="1662656"/>
                  </a:lnTo>
                  <a:cubicBezTo>
                    <a:pt x="-35791" y="1519493"/>
                    <a:pt x="-35791" y="1287381"/>
                    <a:pt x="107372" y="1144218"/>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8" name="Graphic 7">
              <a:extLst>
                <a:ext uri="{FF2B5EF4-FFF2-40B4-BE49-F238E27FC236}">
                  <a16:creationId xmlns:a16="http://schemas.microsoft.com/office/drawing/2014/main" id="{5EFA9DCC-3273-E47F-6F66-A3D424688326}"/>
                </a:ext>
              </a:extLst>
            </p:cNvPr>
            <p:cNvSpPr/>
            <p:nvPr/>
          </p:nvSpPr>
          <p:spPr>
            <a:xfrm>
              <a:off x="836072" y="834052"/>
              <a:ext cx="1205615" cy="1165141"/>
            </a:xfrm>
            <a:custGeom>
              <a:avLst/>
              <a:gdLst>
                <a:gd name="connsiteX0" fmla="*/ 452386 w 866775"/>
                <a:gd name="connsiteY0" fmla="*/ 524984 h 838200"/>
                <a:gd name="connsiteX1" fmla="*/ 371040 w 866775"/>
                <a:gd name="connsiteY1" fmla="*/ 524984 h 838200"/>
                <a:gd name="connsiteX2" fmla="*/ 313668 w 866775"/>
                <a:gd name="connsiteY2" fmla="*/ 453294 h 838200"/>
                <a:gd name="connsiteX3" fmla="*/ 333306 w 866775"/>
                <a:gd name="connsiteY3" fmla="*/ 365864 h 838200"/>
                <a:gd name="connsiteX4" fmla="*/ 390678 w 866775"/>
                <a:gd name="connsiteY4" fmla="*/ 319948 h 838200"/>
                <a:gd name="connsiteX5" fmla="*/ 472025 w 866775"/>
                <a:gd name="connsiteY5" fmla="*/ 319948 h 838200"/>
                <a:gd name="connsiteX6" fmla="*/ 529398 w 866775"/>
                <a:gd name="connsiteY6" fmla="*/ 391638 h 838200"/>
                <a:gd name="connsiteX7" fmla="*/ 509759 w 866775"/>
                <a:gd name="connsiteY7" fmla="*/ 479067 h 838200"/>
                <a:gd name="connsiteX8" fmla="*/ 452386 w 866775"/>
                <a:gd name="connsiteY8" fmla="*/ 524984 h 838200"/>
                <a:gd name="connsiteX9" fmla="*/ 864394 w 866775"/>
                <a:gd name="connsiteY9" fmla="*/ 261145 h 838200"/>
                <a:gd name="connsiteX10" fmla="*/ 864394 w 866775"/>
                <a:gd name="connsiteY10" fmla="*/ 252192 h 838200"/>
                <a:gd name="connsiteX11" fmla="*/ 805591 w 866775"/>
                <a:gd name="connsiteY11" fmla="*/ 193389 h 838200"/>
                <a:gd name="connsiteX12" fmla="*/ 777115 w 866775"/>
                <a:gd name="connsiteY12" fmla="*/ 193389 h 838200"/>
                <a:gd name="connsiteX13" fmla="*/ 719742 w 866775"/>
                <a:gd name="connsiteY13" fmla="*/ 121699 h 838200"/>
                <a:gd name="connsiteX14" fmla="*/ 728927 w 866775"/>
                <a:gd name="connsiteY14" fmla="*/ 80807 h 838200"/>
                <a:gd name="connsiteX15" fmla="*/ 684439 w 866775"/>
                <a:gd name="connsiteY15" fmla="*/ 10548 h 838200"/>
                <a:gd name="connsiteX16" fmla="*/ 675704 w 866775"/>
                <a:gd name="connsiteY16" fmla="*/ 8587 h 838200"/>
                <a:gd name="connsiteX17" fmla="*/ 605444 w 866775"/>
                <a:gd name="connsiteY17" fmla="*/ 53072 h 838200"/>
                <a:gd name="connsiteX18" fmla="*/ 584242 w 866775"/>
                <a:gd name="connsiteY18" fmla="*/ 147473 h 838200"/>
                <a:gd name="connsiteX19" fmla="*/ 526866 w 866775"/>
                <a:gd name="connsiteY19" fmla="*/ 193389 h 838200"/>
                <a:gd name="connsiteX20" fmla="*/ 445523 w 866775"/>
                <a:gd name="connsiteY20" fmla="*/ 193389 h 838200"/>
                <a:gd name="connsiteX21" fmla="*/ 388150 w 866775"/>
                <a:gd name="connsiteY21" fmla="*/ 121699 h 838200"/>
                <a:gd name="connsiteX22" fmla="*/ 397335 w 866775"/>
                <a:gd name="connsiteY22" fmla="*/ 80807 h 838200"/>
                <a:gd name="connsiteX23" fmla="*/ 352847 w 866775"/>
                <a:gd name="connsiteY23" fmla="*/ 10548 h 838200"/>
                <a:gd name="connsiteX24" fmla="*/ 344114 w 866775"/>
                <a:gd name="connsiteY24" fmla="*/ 8587 h 838200"/>
                <a:gd name="connsiteX25" fmla="*/ 273855 w 866775"/>
                <a:gd name="connsiteY25" fmla="*/ 53072 h 838200"/>
                <a:gd name="connsiteX26" fmla="*/ 252650 w 866775"/>
                <a:gd name="connsiteY26" fmla="*/ 147473 h 838200"/>
                <a:gd name="connsiteX27" fmla="*/ 195274 w 866775"/>
                <a:gd name="connsiteY27" fmla="*/ 193389 h 838200"/>
                <a:gd name="connsiteX28" fmla="*/ 97396 w 866775"/>
                <a:gd name="connsiteY28" fmla="*/ 193389 h 838200"/>
                <a:gd name="connsiteX29" fmla="*/ 38594 w 866775"/>
                <a:gd name="connsiteY29" fmla="*/ 252192 h 838200"/>
                <a:gd name="connsiteX30" fmla="*/ 38594 w 866775"/>
                <a:gd name="connsiteY30" fmla="*/ 261145 h 838200"/>
                <a:gd name="connsiteX31" fmla="*/ 97396 w 866775"/>
                <a:gd name="connsiteY31" fmla="*/ 319948 h 838200"/>
                <a:gd name="connsiteX32" fmla="*/ 140430 w 866775"/>
                <a:gd name="connsiteY32" fmla="*/ 319948 h 838200"/>
                <a:gd name="connsiteX33" fmla="*/ 197806 w 866775"/>
                <a:gd name="connsiteY33" fmla="*/ 391638 h 838200"/>
                <a:gd name="connsiteX34" fmla="*/ 178167 w 866775"/>
                <a:gd name="connsiteY34" fmla="*/ 479067 h 838200"/>
                <a:gd name="connsiteX35" fmla="*/ 120794 w 866775"/>
                <a:gd name="connsiteY35" fmla="*/ 524984 h 838200"/>
                <a:gd name="connsiteX36" fmla="*/ 65949 w 866775"/>
                <a:gd name="connsiteY36" fmla="*/ 524984 h 838200"/>
                <a:gd name="connsiteX37" fmla="*/ 7144 w 866775"/>
                <a:gd name="connsiteY37" fmla="*/ 583786 h 838200"/>
                <a:gd name="connsiteX38" fmla="*/ 7144 w 866775"/>
                <a:gd name="connsiteY38" fmla="*/ 592741 h 838200"/>
                <a:gd name="connsiteX39" fmla="*/ 65949 w 866775"/>
                <a:gd name="connsiteY39" fmla="*/ 651543 h 838200"/>
                <a:gd name="connsiteX40" fmla="*/ 65949 w 866775"/>
                <a:gd name="connsiteY40" fmla="*/ 651543 h 838200"/>
                <a:gd name="connsiteX41" fmla="*/ 123322 w 866775"/>
                <a:gd name="connsiteY41" fmla="*/ 723232 h 838200"/>
                <a:gd name="connsiteX42" fmla="*/ 114137 w 866775"/>
                <a:gd name="connsiteY42" fmla="*/ 764124 h 838200"/>
                <a:gd name="connsiteX43" fmla="*/ 158623 w 866775"/>
                <a:gd name="connsiteY43" fmla="*/ 834386 h 838200"/>
                <a:gd name="connsiteX44" fmla="*/ 167358 w 866775"/>
                <a:gd name="connsiteY44" fmla="*/ 836348 h 838200"/>
                <a:gd name="connsiteX45" fmla="*/ 237618 w 866775"/>
                <a:gd name="connsiteY45" fmla="*/ 791863 h 838200"/>
                <a:gd name="connsiteX46" fmla="*/ 258823 w 866775"/>
                <a:gd name="connsiteY46" fmla="*/ 697459 h 838200"/>
                <a:gd name="connsiteX47" fmla="*/ 316196 w 866775"/>
                <a:gd name="connsiteY47" fmla="*/ 651543 h 838200"/>
                <a:gd name="connsiteX48" fmla="*/ 397541 w 866775"/>
                <a:gd name="connsiteY48" fmla="*/ 651543 h 838200"/>
                <a:gd name="connsiteX49" fmla="*/ 454914 w 866775"/>
                <a:gd name="connsiteY49" fmla="*/ 723232 h 838200"/>
                <a:gd name="connsiteX50" fmla="*/ 445729 w 866775"/>
                <a:gd name="connsiteY50" fmla="*/ 764124 h 838200"/>
                <a:gd name="connsiteX51" fmla="*/ 490217 w 866775"/>
                <a:gd name="connsiteY51" fmla="*/ 834386 h 838200"/>
                <a:gd name="connsiteX52" fmla="*/ 498954 w 866775"/>
                <a:gd name="connsiteY52" fmla="*/ 836348 h 838200"/>
                <a:gd name="connsiteX53" fmla="*/ 569213 w 866775"/>
                <a:gd name="connsiteY53" fmla="*/ 791859 h 838200"/>
                <a:gd name="connsiteX54" fmla="*/ 590415 w 866775"/>
                <a:gd name="connsiteY54" fmla="*/ 697459 h 838200"/>
                <a:gd name="connsiteX55" fmla="*/ 647791 w 866775"/>
                <a:gd name="connsiteY55" fmla="*/ 651543 h 838200"/>
                <a:gd name="connsiteX56" fmla="*/ 774142 w 866775"/>
                <a:gd name="connsiteY56" fmla="*/ 651543 h 838200"/>
                <a:gd name="connsiteX57" fmla="*/ 832944 w 866775"/>
                <a:gd name="connsiteY57" fmla="*/ 592741 h 838200"/>
                <a:gd name="connsiteX58" fmla="*/ 832944 w 866775"/>
                <a:gd name="connsiteY58" fmla="*/ 583786 h 838200"/>
                <a:gd name="connsiteX59" fmla="*/ 774142 w 866775"/>
                <a:gd name="connsiteY59" fmla="*/ 524984 h 838200"/>
                <a:gd name="connsiteX60" fmla="*/ 702632 w 866775"/>
                <a:gd name="connsiteY60" fmla="*/ 524984 h 838200"/>
                <a:gd name="connsiteX61" fmla="*/ 645260 w 866775"/>
                <a:gd name="connsiteY61" fmla="*/ 453294 h 838200"/>
                <a:gd name="connsiteX62" fmla="*/ 664898 w 866775"/>
                <a:gd name="connsiteY62" fmla="*/ 365864 h 838200"/>
                <a:gd name="connsiteX63" fmla="*/ 722270 w 866775"/>
                <a:gd name="connsiteY63" fmla="*/ 319948 h 838200"/>
                <a:gd name="connsiteX64" fmla="*/ 805591 w 866775"/>
                <a:gd name="connsiteY64" fmla="*/ 319948 h 838200"/>
                <a:gd name="connsiteX65" fmla="*/ 864394 w 866775"/>
                <a:gd name="connsiteY65" fmla="*/ 261145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66775" h="838200">
                  <a:moveTo>
                    <a:pt x="452386" y="524984"/>
                  </a:moveTo>
                  <a:lnTo>
                    <a:pt x="371040" y="524984"/>
                  </a:lnTo>
                  <a:cubicBezTo>
                    <a:pt x="333366" y="524984"/>
                    <a:pt x="305410" y="490054"/>
                    <a:pt x="313668" y="453294"/>
                  </a:cubicBezTo>
                  <a:lnTo>
                    <a:pt x="333306" y="365864"/>
                  </a:lnTo>
                  <a:cubicBezTo>
                    <a:pt x="339334" y="339023"/>
                    <a:pt x="363168" y="319948"/>
                    <a:pt x="390678" y="319948"/>
                  </a:cubicBezTo>
                  <a:lnTo>
                    <a:pt x="472025" y="319948"/>
                  </a:lnTo>
                  <a:cubicBezTo>
                    <a:pt x="509698" y="319948"/>
                    <a:pt x="537652" y="354881"/>
                    <a:pt x="529398" y="391638"/>
                  </a:cubicBezTo>
                  <a:lnTo>
                    <a:pt x="509759" y="479067"/>
                  </a:lnTo>
                  <a:cubicBezTo>
                    <a:pt x="503732" y="505908"/>
                    <a:pt x="479897" y="524984"/>
                    <a:pt x="452386" y="524984"/>
                  </a:cubicBezTo>
                  <a:moveTo>
                    <a:pt x="864394" y="261145"/>
                  </a:moveTo>
                  <a:lnTo>
                    <a:pt x="864394" y="252192"/>
                  </a:lnTo>
                  <a:cubicBezTo>
                    <a:pt x="864394" y="219716"/>
                    <a:pt x="838067" y="193389"/>
                    <a:pt x="805591" y="193389"/>
                  </a:cubicBezTo>
                  <a:lnTo>
                    <a:pt x="777115" y="193389"/>
                  </a:lnTo>
                  <a:cubicBezTo>
                    <a:pt x="739442" y="193389"/>
                    <a:pt x="711485" y="158458"/>
                    <a:pt x="719742" y="121699"/>
                  </a:cubicBezTo>
                  <a:lnTo>
                    <a:pt x="728927" y="80807"/>
                  </a:lnTo>
                  <a:cubicBezTo>
                    <a:pt x="736043" y="49120"/>
                    <a:pt x="716127" y="17664"/>
                    <a:pt x="684439" y="10548"/>
                  </a:cubicBezTo>
                  <a:lnTo>
                    <a:pt x="675704" y="8587"/>
                  </a:lnTo>
                  <a:cubicBezTo>
                    <a:pt x="644019" y="1468"/>
                    <a:pt x="612563" y="21385"/>
                    <a:pt x="605444" y="53072"/>
                  </a:cubicBezTo>
                  <a:lnTo>
                    <a:pt x="584242" y="147473"/>
                  </a:lnTo>
                  <a:cubicBezTo>
                    <a:pt x="578211" y="174316"/>
                    <a:pt x="554377" y="193389"/>
                    <a:pt x="526866" y="193389"/>
                  </a:cubicBezTo>
                  <a:lnTo>
                    <a:pt x="445523" y="193389"/>
                  </a:lnTo>
                  <a:cubicBezTo>
                    <a:pt x="407850" y="193389"/>
                    <a:pt x="379893" y="158458"/>
                    <a:pt x="388150" y="121699"/>
                  </a:cubicBezTo>
                  <a:lnTo>
                    <a:pt x="397335" y="80807"/>
                  </a:lnTo>
                  <a:cubicBezTo>
                    <a:pt x="404452" y="49120"/>
                    <a:pt x="384535" y="17664"/>
                    <a:pt x="352847" y="10548"/>
                  </a:cubicBezTo>
                  <a:lnTo>
                    <a:pt x="344114" y="8587"/>
                  </a:lnTo>
                  <a:cubicBezTo>
                    <a:pt x="312428" y="1468"/>
                    <a:pt x="280970" y="21385"/>
                    <a:pt x="273855" y="53072"/>
                  </a:cubicBezTo>
                  <a:lnTo>
                    <a:pt x="252650" y="147473"/>
                  </a:lnTo>
                  <a:cubicBezTo>
                    <a:pt x="246619" y="174316"/>
                    <a:pt x="222785" y="193389"/>
                    <a:pt x="195274" y="193389"/>
                  </a:cubicBezTo>
                  <a:lnTo>
                    <a:pt x="97396" y="193389"/>
                  </a:lnTo>
                  <a:cubicBezTo>
                    <a:pt x="64921" y="193389"/>
                    <a:pt x="38594" y="219716"/>
                    <a:pt x="38594" y="252192"/>
                  </a:cubicBezTo>
                  <a:lnTo>
                    <a:pt x="38594" y="261145"/>
                  </a:lnTo>
                  <a:cubicBezTo>
                    <a:pt x="38594" y="293621"/>
                    <a:pt x="64921" y="319948"/>
                    <a:pt x="97396" y="319948"/>
                  </a:cubicBezTo>
                  <a:lnTo>
                    <a:pt x="140430" y="319948"/>
                  </a:lnTo>
                  <a:cubicBezTo>
                    <a:pt x="178106" y="319948"/>
                    <a:pt x="206060" y="354881"/>
                    <a:pt x="197806" y="391638"/>
                  </a:cubicBezTo>
                  <a:lnTo>
                    <a:pt x="178167" y="479067"/>
                  </a:lnTo>
                  <a:cubicBezTo>
                    <a:pt x="172136" y="505911"/>
                    <a:pt x="148301" y="524984"/>
                    <a:pt x="120794" y="524984"/>
                  </a:cubicBezTo>
                  <a:lnTo>
                    <a:pt x="65949" y="524984"/>
                  </a:lnTo>
                  <a:cubicBezTo>
                    <a:pt x="33471" y="524984"/>
                    <a:pt x="7144" y="551311"/>
                    <a:pt x="7144" y="583786"/>
                  </a:cubicBezTo>
                  <a:lnTo>
                    <a:pt x="7144" y="592741"/>
                  </a:lnTo>
                  <a:cubicBezTo>
                    <a:pt x="7144" y="625215"/>
                    <a:pt x="33471" y="651543"/>
                    <a:pt x="65949" y="651543"/>
                  </a:cubicBezTo>
                  <a:lnTo>
                    <a:pt x="65949" y="651543"/>
                  </a:lnTo>
                  <a:cubicBezTo>
                    <a:pt x="103623" y="651543"/>
                    <a:pt x="131577" y="686473"/>
                    <a:pt x="123322" y="723232"/>
                  </a:cubicBezTo>
                  <a:lnTo>
                    <a:pt x="114137" y="764124"/>
                  </a:lnTo>
                  <a:cubicBezTo>
                    <a:pt x="107018" y="795811"/>
                    <a:pt x="126935" y="827267"/>
                    <a:pt x="158623" y="834386"/>
                  </a:cubicBezTo>
                  <a:lnTo>
                    <a:pt x="167358" y="836348"/>
                  </a:lnTo>
                  <a:cubicBezTo>
                    <a:pt x="199046" y="843464"/>
                    <a:pt x="230502" y="823547"/>
                    <a:pt x="237618" y="791863"/>
                  </a:cubicBezTo>
                  <a:lnTo>
                    <a:pt x="258823" y="697459"/>
                  </a:lnTo>
                  <a:cubicBezTo>
                    <a:pt x="264853" y="670615"/>
                    <a:pt x="288685" y="651543"/>
                    <a:pt x="316196" y="651543"/>
                  </a:cubicBezTo>
                  <a:lnTo>
                    <a:pt x="397541" y="651543"/>
                  </a:lnTo>
                  <a:cubicBezTo>
                    <a:pt x="435215" y="651543"/>
                    <a:pt x="463172" y="686473"/>
                    <a:pt x="454914" y="723232"/>
                  </a:cubicBezTo>
                  <a:lnTo>
                    <a:pt x="445729" y="764124"/>
                  </a:lnTo>
                  <a:cubicBezTo>
                    <a:pt x="438613" y="795811"/>
                    <a:pt x="458531" y="827267"/>
                    <a:pt x="490217" y="834386"/>
                  </a:cubicBezTo>
                  <a:lnTo>
                    <a:pt x="498954" y="836348"/>
                  </a:lnTo>
                  <a:cubicBezTo>
                    <a:pt x="530638" y="843464"/>
                    <a:pt x="562094" y="823547"/>
                    <a:pt x="569213" y="791859"/>
                  </a:cubicBezTo>
                  <a:lnTo>
                    <a:pt x="590415" y="697459"/>
                  </a:lnTo>
                  <a:cubicBezTo>
                    <a:pt x="596445" y="670619"/>
                    <a:pt x="620279" y="651543"/>
                    <a:pt x="647791" y="651543"/>
                  </a:cubicBezTo>
                  <a:lnTo>
                    <a:pt x="774142" y="651543"/>
                  </a:lnTo>
                  <a:cubicBezTo>
                    <a:pt x="806619" y="651543"/>
                    <a:pt x="832944" y="625215"/>
                    <a:pt x="832944" y="592741"/>
                  </a:cubicBezTo>
                  <a:lnTo>
                    <a:pt x="832944" y="583786"/>
                  </a:lnTo>
                  <a:cubicBezTo>
                    <a:pt x="832944" y="551311"/>
                    <a:pt x="806619" y="524984"/>
                    <a:pt x="774142" y="524984"/>
                  </a:cubicBezTo>
                  <a:lnTo>
                    <a:pt x="702632" y="524984"/>
                  </a:lnTo>
                  <a:cubicBezTo>
                    <a:pt x="664958" y="524984"/>
                    <a:pt x="637004" y="490054"/>
                    <a:pt x="645260" y="453294"/>
                  </a:cubicBezTo>
                  <a:lnTo>
                    <a:pt x="664898" y="365864"/>
                  </a:lnTo>
                  <a:cubicBezTo>
                    <a:pt x="670926" y="339023"/>
                    <a:pt x="694760" y="319948"/>
                    <a:pt x="722270" y="319948"/>
                  </a:cubicBezTo>
                  <a:lnTo>
                    <a:pt x="805591" y="319948"/>
                  </a:lnTo>
                  <a:cubicBezTo>
                    <a:pt x="838067" y="319948"/>
                    <a:pt x="864394" y="293621"/>
                    <a:pt x="864394" y="261145"/>
                  </a:cubicBezTo>
                </a:path>
              </a:pathLst>
            </a:custGeom>
            <a:solidFill>
              <a:schemeClr val="accent3"/>
            </a:solidFill>
            <a:ln w="7937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9" name="TextBox 18">
            <a:extLst>
              <a:ext uri="{FF2B5EF4-FFF2-40B4-BE49-F238E27FC236}">
                <a16:creationId xmlns:a16="http://schemas.microsoft.com/office/drawing/2014/main" id="{5B97B8B8-6A55-54A6-A142-3F8CCC94A1FC}"/>
              </a:ext>
            </a:extLst>
          </p:cNvPr>
          <p:cNvSpPr txBox="1"/>
          <p:nvPr/>
        </p:nvSpPr>
        <p:spPr>
          <a:xfrm>
            <a:off x="10554198" y="240998"/>
            <a:ext cx="13854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Arial" panose="020B0604020202020204"/>
                <a:ea typeface="+mn-ea"/>
                <a:cs typeface="+mn-cs"/>
              </a:rPr>
              <a:t>AVS72</a:t>
            </a:r>
          </a:p>
        </p:txBody>
      </p:sp>
      <p:sp>
        <p:nvSpPr>
          <p:cNvPr id="2" name="TextBox 1">
            <a:extLst>
              <a:ext uri="{FF2B5EF4-FFF2-40B4-BE49-F238E27FC236}">
                <a16:creationId xmlns:a16="http://schemas.microsoft.com/office/drawing/2014/main" id="{0C2D54BF-B419-F4CB-2BFE-43FE8A71A6E1}"/>
              </a:ext>
            </a:extLst>
          </p:cNvPr>
          <p:cNvSpPr txBox="1"/>
          <p:nvPr/>
        </p:nvSpPr>
        <p:spPr>
          <a:xfrm>
            <a:off x="1187557" y="3742636"/>
            <a:ext cx="1672006" cy="2115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75" b="0" i="0" u="none" strike="noStrike" kern="1200" cap="none" spc="0" normalizeH="0" baseline="0" noProof="0" dirty="0">
                <a:ln>
                  <a:noFill/>
                </a:ln>
                <a:solidFill>
                  <a:prstClr val="white"/>
                </a:solidFill>
                <a:effectLst/>
                <a:uLnTx/>
                <a:uFillTx/>
                <a:latin typeface="Arial" panose="020B0604020202020204"/>
                <a:ea typeface="+mn-ea"/>
                <a:cs typeface="+mn-cs"/>
              </a:rPr>
              <a:t>@American Vacuum Society AVS</a:t>
            </a:r>
          </a:p>
        </p:txBody>
      </p:sp>
      <p:sp>
        <p:nvSpPr>
          <p:cNvPr id="10" name="TextBox 9">
            <a:extLst>
              <a:ext uri="{FF2B5EF4-FFF2-40B4-BE49-F238E27FC236}">
                <a16:creationId xmlns:a16="http://schemas.microsoft.com/office/drawing/2014/main" id="{52285631-F450-2955-D9FA-C83EB6808E8F}"/>
              </a:ext>
            </a:extLst>
          </p:cNvPr>
          <p:cNvSpPr txBox="1"/>
          <p:nvPr/>
        </p:nvSpPr>
        <p:spPr>
          <a:xfrm>
            <a:off x="3681394" y="3711859"/>
            <a:ext cx="167200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a:ea typeface="+mn-ea"/>
                <a:cs typeface="+mn-cs"/>
              </a:rPr>
              <a:t>@</a:t>
            </a:r>
            <a:r>
              <a:rPr kumimoji="0" lang="en-US" sz="800" b="0" i="0" u="none" strike="noStrike" kern="1200" cap="none" spc="0" normalizeH="0" baseline="0" noProof="0" dirty="0">
                <a:ln>
                  <a:noFill/>
                </a:ln>
                <a:solidFill>
                  <a:prstClr val="white"/>
                </a:solidFill>
                <a:effectLst/>
                <a:uLnTx/>
                <a:uFillTx/>
                <a:latin typeface="Arial" panose="020B0604020202020204"/>
                <a:ea typeface="+mn-ea"/>
                <a:cs typeface="+mn-cs"/>
              </a:rPr>
              <a:t>avs-members</a:t>
            </a:r>
          </a:p>
        </p:txBody>
      </p:sp>
      <p:sp>
        <p:nvSpPr>
          <p:cNvPr id="11" name="TextBox 10">
            <a:extLst>
              <a:ext uri="{FF2B5EF4-FFF2-40B4-BE49-F238E27FC236}">
                <a16:creationId xmlns:a16="http://schemas.microsoft.com/office/drawing/2014/main" id="{2B7CC1F7-3C2A-D739-C017-44B975B75C35}"/>
              </a:ext>
            </a:extLst>
          </p:cNvPr>
          <p:cNvSpPr txBox="1"/>
          <p:nvPr/>
        </p:nvSpPr>
        <p:spPr>
          <a:xfrm>
            <a:off x="5838849" y="3739542"/>
            <a:ext cx="167200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a:ea typeface="+mn-ea"/>
                <a:cs typeface="+mn-cs"/>
              </a:rPr>
              <a:t>@AmericanVacuumSociety</a:t>
            </a:r>
          </a:p>
        </p:txBody>
      </p:sp>
      <p:sp>
        <p:nvSpPr>
          <p:cNvPr id="12" name="TextBox 11">
            <a:extLst>
              <a:ext uri="{FF2B5EF4-FFF2-40B4-BE49-F238E27FC236}">
                <a16:creationId xmlns:a16="http://schemas.microsoft.com/office/drawing/2014/main" id="{B343444F-813B-FC23-FF32-77BC6A724FB5}"/>
              </a:ext>
            </a:extLst>
          </p:cNvPr>
          <p:cNvSpPr txBox="1"/>
          <p:nvPr/>
        </p:nvSpPr>
        <p:spPr>
          <a:xfrm>
            <a:off x="8159441" y="3729927"/>
            <a:ext cx="167200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a:ea typeface="+mn-ea"/>
                <a:cs typeface="+mn-cs"/>
              </a:rPr>
              <a:t>@AVS_Members</a:t>
            </a:r>
          </a:p>
        </p:txBody>
      </p:sp>
      <p:sp>
        <p:nvSpPr>
          <p:cNvPr id="13" name="TextBox 12">
            <a:extLst>
              <a:ext uri="{FF2B5EF4-FFF2-40B4-BE49-F238E27FC236}">
                <a16:creationId xmlns:a16="http://schemas.microsoft.com/office/drawing/2014/main" id="{E57C6A28-ECE5-B100-D23A-FE5599E74613}"/>
              </a:ext>
            </a:extLst>
          </p:cNvPr>
          <p:cNvSpPr txBox="1"/>
          <p:nvPr/>
        </p:nvSpPr>
        <p:spPr>
          <a:xfrm>
            <a:off x="10636936" y="3752392"/>
            <a:ext cx="167200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panose="020B0604020202020204"/>
                <a:ea typeface="+mn-ea"/>
                <a:cs typeface="+mn-cs"/>
              </a:rPr>
              <a:t>@avs_events</a:t>
            </a:r>
          </a:p>
        </p:txBody>
      </p:sp>
    </p:spTree>
    <p:extLst>
      <p:ext uri="{BB962C8B-B14F-4D97-AF65-F5344CB8AC3E}">
        <p14:creationId xmlns:p14="http://schemas.microsoft.com/office/powerpoint/2010/main" val="421822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1B778-FD4D-CD46-4048-7BC44E22FEF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51CC4FF-020D-BA93-6780-9762221871EA}"/>
              </a:ext>
            </a:extLst>
          </p:cNvPr>
          <p:cNvSpPr txBox="1"/>
          <p:nvPr/>
        </p:nvSpPr>
        <p:spPr>
          <a:xfrm>
            <a:off x="27039" y="63910"/>
            <a:ext cx="12192000" cy="646331"/>
          </a:xfrm>
          <a:prstGeom prst="rect">
            <a:avLst/>
          </a:prstGeom>
          <a:noFill/>
        </p:spPr>
        <p:txBody>
          <a:bodyPr wrap="square" rtlCol="0">
            <a:spAutoFit/>
          </a:bodyPr>
          <a:lstStyle/>
          <a:p>
            <a:pPr algn="ctr"/>
            <a:r>
              <a:rPr lang="en-US" sz="3600" dirty="0">
                <a:solidFill>
                  <a:srgbClr val="00AEEF"/>
                </a:solidFill>
              </a:rPr>
              <a:t>- Promote AVS 72 by E-mail, Print, or Other Media -</a:t>
            </a:r>
          </a:p>
        </p:txBody>
      </p:sp>
      <p:grpSp>
        <p:nvGrpSpPr>
          <p:cNvPr id="7" name="Group 6">
            <a:extLst>
              <a:ext uri="{FF2B5EF4-FFF2-40B4-BE49-F238E27FC236}">
                <a16:creationId xmlns:a16="http://schemas.microsoft.com/office/drawing/2014/main" id="{15944661-57E9-3D26-6E5C-D37A8D88FE6A}"/>
              </a:ext>
            </a:extLst>
          </p:cNvPr>
          <p:cNvGrpSpPr/>
          <p:nvPr/>
        </p:nvGrpSpPr>
        <p:grpSpPr>
          <a:xfrm>
            <a:off x="292100" y="1540268"/>
            <a:ext cx="11607800" cy="4699069"/>
            <a:chOff x="228600" y="1524000"/>
            <a:chExt cx="11607800" cy="4699069"/>
          </a:xfrm>
        </p:grpSpPr>
        <p:sp>
          <p:nvSpPr>
            <p:cNvPr id="9" name="Freeform: Shape 8">
              <a:extLst>
                <a:ext uri="{FF2B5EF4-FFF2-40B4-BE49-F238E27FC236}">
                  <a16:creationId xmlns:a16="http://schemas.microsoft.com/office/drawing/2014/main" id="{F7861A95-C673-D300-F3E2-55B9A0025FE3}"/>
                </a:ext>
              </a:extLst>
            </p:cNvPr>
            <p:cNvSpPr/>
            <p:nvPr/>
          </p:nvSpPr>
          <p:spPr>
            <a:xfrm>
              <a:off x="3581400" y="1556536"/>
              <a:ext cx="8229600" cy="822960"/>
            </a:xfrm>
            <a:custGeom>
              <a:avLst/>
              <a:gdLst>
                <a:gd name="csX0" fmla="*/ 122986 w 737904"/>
                <a:gd name="csY0" fmla="*/ 0 h 7510272"/>
                <a:gd name="csX1" fmla="*/ 614918 w 737904"/>
                <a:gd name="csY1" fmla="*/ 0 h 7510272"/>
                <a:gd name="csX2" fmla="*/ 737904 w 737904"/>
                <a:gd name="csY2" fmla="*/ 122986 h 7510272"/>
                <a:gd name="csX3" fmla="*/ 737904 w 737904"/>
                <a:gd name="csY3" fmla="*/ 7510272 h 7510272"/>
                <a:gd name="csX4" fmla="*/ 737904 w 737904"/>
                <a:gd name="csY4" fmla="*/ 7510272 h 7510272"/>
                <a:gd name="csX5" fmla="*/ 0 w 737904"/>
                <a:gd name="csY5" fmla="*/ 7510272 h 7510272"/>
                <a:gd name="csX6" fmla="*/ 0 w 737904"/>
                <a:gd name="csY6" fmla="*/ 7510272 h 7510272"/>
                <a:gd name="csX7" fmla="*/ 0 w 737904"/>
                <a:gd name="csY7" fmla="*/ 122986 h 7510272"/>
                <a:gd name="csX8" fmla="*/ 122986 w 737904"/>
                <a:gd name="csY8" fmla="*/ 0 h 75102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37904" h="7510272">
                  <a:moveTo>
                    <a:pt x="737904" y="1251736"/>
                  </a:moveTo>
                  <a:lnTo>
                    <a:pt x="737904" y="6258536"/>
                  </a:lnTo>
                  <a:cubicBezTo>
                    <a:pt x="737904" y="6949845"/>
                    <a:pt x="732494" y="7510267"/>
                    <a:pt x="725820" y="7510267"/>
                  </a:cubicBezTo>
                  <a:lnTo>
                    <a:pt x="0" y="7510267"/>
                  </a:lnTo>
                  <a:lnTo>
                    <a:pt x="0" y="7510267"/>
                  </a:lnTo>
                  <a:lnTo>
                    <a:pt x="0" y="5"/>
                  </a:lnTo>
                  <a:lnTo>
                    <a:pt x="0" y="5"/>
                  </a:lnTo>
                  <a:lnTo>
                    <a:pt x="725820" y="5"/>
                  </a:lnTo>
                  <a:cubicBezTo>
                    <a:pt x="732494" y="5"/>
                    <a:pt x="737904" y="560427"/>
                    <a:pt x="737904" y="1251736"/>
                  </a:cubicBez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59847" rIns="283672" bIns="159847" numCol="1" spcCol="1270" anchor="ctr" anchorCtr="0">
              <a:noAutofit/>
            </a:bodyPr>
            <a:lstStyle/>
            <a:p>
              <a:pPr marL="0" lvl="1" algn="l" defTabSz="711200">
                <a:lnSpc>
                  <a:spcPct val="90000"/>
                </a:lnSpc>
                <a:spcBef>
                  <a:spcPct val="0"/>
                </a:spcBef>
                <a:spcAft>
                  <a:spcPct val="15000"/>
                </a:spcAft>
              </a:pPr>
              <a:r>
                <a:rPr lang="en-US" sz="1700" kern="1200" dirty="0"/>
                <a:t>Create your customized banner(s) using slides 9-11 highlighting speakers, deadlines, abstract submission, technical program, registration, awards, travel grants, exhibits, sponsors, etc. There is also an </a:t>
              </a:r>
              <a:r>
                <a:rPr lang="en-US" sz="1700" b="1" kern="1200" dirty="0">
                  <a:solidFill>
                    <a:srgbClr val="00AEEF"/>
                  </a:solidFill>
                  <a:hlinkClick r:id="rId2">
                    <a:extLst>
                      <a:ext uri="{A12FA001-AC4F-418D-AE19-62706E023703}">
                        <ahyp:hlinkClr xmlns:ahyp="http://schemas.microsoft.com/office/drawing/2018/hyperlinkcolor" val="tx"/>
                      </a:ext>
                    </a:extLst>
                  </a:hlinkClick>
                </a:rPr>
                <a:t>e-mail template</a:t>
              </a:r>
              <a:r>
                <a:rPr lang="en-US" sz="1700" kern="1200" dirty="0">
                  <a:solidFill>
                    <a:srgbClr val="00AEEF"/>
                  </a:solidFill>
                </a:rPr>
                <a:t> </a:t>
              </a:r>
              <a:r>
                <a:rPr lang="en-US" sz="1700" kern="1200" dirty="0"/>
                <a:t>to get you started.</a:t>
              </a:r>
            </a:p>
          </p:txBody>
        </p:sp>
        <p:sp>
          <p:nvSpPr>
            <p:cNvPr id="11" name="Freeform: Shape 10">
              <a:extLst>
                <a:ext uri="{FF2B5EF4-FFF2-40B4-BE49-F238E27FC236}">
                  <a16:creationId xmlns:a16="http://schemas.microsoft.com/office/drawing/2014/main" id="{C806CDC8-4DBC-93D1-FB21-E8311E5CC484}"/>
                </a:ext>
              </a:extLst>
            </p:cNvPr>
            <p:cNvSpPr/>
            <p:nvPr/>
          </p:nvSpPr>
          <p:spPr>
            <a:xfrm>
              <a:off x="228600" y="1524000"/>
              <a:ext cx="3200400" cy="822960"/>
            </a:xfrm>
            <a:custGeom>
              <a:avLst/>
              <a:gdLst>
                <a:gd name="csX0" fmla="*/ 0 w 4224528"/>
                <a:gd name="csY0" fmla="*/ 153733 h 922380"/>
                <a:gd name="csX1" fmla="*/ 153733 w 4224528"/>
                <a:gd name="csY1" fmla="*/ 0 h 922380"/>
                <a:gd name="csX2" fmla="*/ 4070795 w 4224528"/>
                <a:gd name="csY2" fmla="*/ 0 h 922380"/>
                <a:gd name="csX3" fmla="*/ 4224528 w 4224528"/>
                <a:gd name="csY3" fmla="*/ 153733 h 922380"/>
                <a:gd name="csX4" fmla="*/ 4224528 w 4224528"/>
                <a:gd name="csY4" fmla="*/ 768647 h 922380"/>
                <a:gd name="csX5" fmla="*/ 4070795 w 4224528"/>
                <a:gd name="csY5" fmla="*/ 922380 h 922380"/>
                <a:gd name="csX6" fmla="*/ 153733 w 4224528"/>
                <a:gd name="csY6" fmla="*/ 922380 h 922380"/>
                <a:gd name="csX7" fmla="*/ 0 w 4224528"/>
                <a:gd name="csY7" fmla="*/ 768647 h 922380"/>
                <a:gd name="csX8" fmla="*/ 0 w 4224528"/>
                <a:gd name="csY8" fmla="*/ 153733 h 9223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224528" h="922380">
                  <a:moveTo>
                    <a:pt x="0" y="153733"/>
                  </a:moveTo>
                  <a:cubicBezTo>
                    <a:pt x="0" y="68829"/>
                    <a:pt x="68829" y="0"/>
                    <a:pt x="153733" y="0"/>
                  </a:cubicBezTo>
                  <a:lnTo>
                    <a:pt x="4070795" y="0"/>
                  </a:lnTo>
                  <a:cubicBezTo>
                    <a:pt x="4155699" y="0"/>
                    <a:pt x="4224528" y="68829"/>
                    <a:pt x="4224528" y="153733"/>
                  </a:cubicBezTo>
                  <a:lnTo>
                    <a:pt x="4224528" y="768647"/>
                  </a:lnTo>
                  <a:cubicBezTo>
                    <a:pt x="4224528" y="853551"/>
                    <a:pt x="4155699" y="922380"/>
                    <a:pt x="4070795" y="922380"/>
                  </a:cubicBezTo>
                  <a:lnTo>
                    <a:pt x="153733" y="922380"/>
                  </a:lnTo>
                  <a:cubicBezTo>
                    <a:pt x="68829" y="922380"/>
                    <a:pt x="0" y="853551"/>
                    <a:pt x="0" y="768647"/>
                  </a:cubicBezTo>
                  <a:lnTo>
                    <a:pt x="0" y="153733"/>
                  </a:lnTo>
                  <a:close/>
                </a:path>
              </a:pathLst>
            </a:custGeom>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txBody>
            <a:bodyPr spcFirstLastPara="0" vert="horz" wrap="square" lIns="121227" tIns="83127" rIns="121227" bIns="83127" numCol="1" spcCol="1270" anchor="ctr" anchorCtr="0">
              <a:noAutofit/>
            </a:bodyPr>
            <a:lstStyle/>
            <a:p>
              <a:pPr marL="0" lvl="0" indent="0" algn="ctr" defTabSz="889000">
                <a:lnSpc>
                  <a:spcPct val="90000"/>
                </a:lnSpc>
                <a:spcBef>
                  <a:spcPct val="0"/>
                </a:spcBef>
                <a:spcAft>
                  <a:spcPct val="35000"/>
                </a:spcAft>
                <a:buNone/>
              </a:pPr>
              <a:r>
                <a:rPr lang="en-US" b="1" kern="1200" dirty="0"/>
                <a:t>Send Customized E-mails: </a:t>
              </a:r>
              <a:endParaRPr lang="en-US" kern="1200" dirty="0"/>
            </a:p>
          </p:txBody>
        </p:sp>
        <p:sp>
          <p:nvSpPr>
            <p:cNvPr id="12" name="Freeform: Shape 11">
              <a:extLst>
                <a:ext uri="{FF2B5EF4-FFF2-40B4-BE49-F238E27FC236}">
                  <a16:creationId xmlns:a16="http://schemas.microsoft.com/office/drawing/2014/main" id="{3860C597-8165-5D08-896F-3833DD56EEA7}"/>
                </a:ext>
              </a:extLst>
            </p:cNvPr>
            <p:cNvSpPr/>
            <p:nvPr/>
          </p:nvSpPr>
          <p:spPr>
            <a:xfrm>
              <a:off x="3581400" y="2484318"/>
              <a:ext cx="8229600" cy="822960"/>
            </a:xfrm>
            <a:custGeom>
              <a:avLst/>
              <a:gdLst>
                <a:gd name="csX0" fmla="*/ 122986 w 737904"/>
                <a:gd name="csY0" fmla="*/ 0 h 7510272"/>
                <a:gd name="csX1" fmla="*/ 614918 w 737904"/>
                <a:gd name="csY1" fmla="*/ 0 h 7510272"/>
                <a:gd name="csX2" fmla="*/ 737904 w 737904"/>
                <a:gd name="csY2" fmla="*/ 122986 h 7510272"/>
                <a:gd name="csX3" fmla="*/ 737904 w 737904"/>
                <a:gd name="csY3" fmla="*/ 7510272 h 7510272"/>
                <a:gd name="csX4" fmla="*/ 737904 w 737904"/>
                <a:gd name="csY4" fmla="*/ 7510272 h 7510272"/>
                <a:gd name="csX5" fmla="*/ 0 w 737904"/>
                <a:gd name="csY5" fmla="*/ 7510272 h 7510272"/>
                <a:gd name="csX6" fmla="*/ 0 w 737904"/>
                <a:gd name="csY6" fmla="*/ 7510272 h 7510272"/>
                <a:gd name="csX7" fmla="*/ 0 w 737904"/>
                <a:gd name="csY7" fmla="*/ 122986 h 7510272"/>
                <a:gd name="csX8" fmla="*/ 122986 w 737904"/>
                <a:gd name="csY8" fmla="*/ 0 h 75102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37904" h="7510272">
                  <a:moveTo>
                    <a:pt x="737904" y="1251736"/>
                  </a:moveTo>
                  <a:lnTo>
                    <a:pt x="737904" y="6258536"/>
                  </a:lnTo>
                  <a:cubicBezTo>
                    <a:pt x="737904" y="6949845"/>
                    <a:pt x="732494" y="7510267"/>
                    <a:pt x="725820" y="7510267"/>
                  </a:cubicBezTo>
                  <a:lnTo>
                    <a:pt x="0" y="7510267"/>
                  </a:lnTo>
                  <a:lnTo>
                    <a:pt x="0" y="7510267"/>
                  </a:lnTo>
                  <a:lnTo>
                    <a:pt x="0" y="5"/>
                  </a:lnTo>
                  <a:lnTo>
                    <a:pt x="0" y="5"/>
                  </a:lnTo>
                  <a:lnTo>
                    <a:pt x="725820" y="5"/>
                  </a:lnTo>
                  <a:cubicBezTo>
                    <a:pt x="732494" y="5"/>
                    <a:pt x="737904" y="560427"/>
                    <a:pt x="737904" y="1251736"/>
                  </a:cubicBez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59847" rIns="283672" bIns="159847" numCol="1" spcCol="1270" anchor="ctr" anchorCtr="0">
              <a:noAutofit/>
            </a:bodyPr>
            <a:lstStyle/>
            <a:p>
              <a:pPr marL="0" lvl="1" algn="l" defTabSz="711200">
                <a:lnSpc>
                  <a:spcPct val="90000"/>
                </a:lnSpc>
                <a:spcBef>
                  <a:spcPct val="0"/>
                </a:spcBef>
                <a:spcAft>
                  <a:spcPct val="15000"/>
                </a:spcAft>
              </a:pPr>
              <a:r>
                <a:rPr lang="en-US" sz="1700" kern="1200" dirty="0"/>
                <a:t>Add your custom banner to any presentation you are giving.</a:t>
              </a:r>
            </a:p>
          </p:txBody>
        </p:sp>
        <p:sp>
          <p:nvSpPr>
            <p:cNvPr id="13" name="Freeform: Shape 12">
              <a:extLst>
                <a:ext uri="{FF2B5EF4-FFF2-40B4-BE49-F238E27FC236}">
                  <a16:creationId xmlns:a16="http://schemas.microsoft.com/office/drawing/2014/main" id="{746B928B-43EA-98FE-3E79-D1CB40AE3636}"/>
                </a:ext>
              </a:extLst>
            </p:cNvPr>
            <p:cNvSpPr/>
            <p:nvPr/>
          </p:nvSpPr>
          <p:spPr>
            <a:xfrm>
              <a:off x="228600" y="2476078"/>
              <a:ext cx="3200400" cy="822960"/>
            </a:xfrm>
            <a:custGeom>
              <a:avLst/>
              <a:gdLst>
                <a:gd name="csX0" fmla="*/ 0 w 4224528"/>
                <a:gd name="csY0" fmla="*/ 153733 h 922380"/>
                <a:gd name="csX1" fmla="*/ 153733 w 4224528"/>
                <a:gd name="csY1" fmla="*/ 0 h 922380"/>
                <a:gd name="csX2" fmla="*/ 4070795 w 4224528"/>
                <a:gd name="csY2" fmla="*/ 0 h 922380"/>
                <a:gd name="csX3" fmla="*/ 4224528 w 4224528"/>
                <a:gd name="csY3" fmla="*/ 153733 h 922380"/>
                <a:gd name="csX4" fmla="*/ 4224528 w 4224528"/>
                <a:gd name="csY4" fmla="*/ 768647 h 922380"/>
                <a:gd name="csX5" fmla="*/ 4070795 w 4224528"/>
                <a:gd name="csY5" fmla="*/ 922380 h 922380"/>
                <a:gd name="csX6" fmla="*/ 153733 w 4224528"/>
                <a:gd name="csY6" fmla="*/ 922380 h 922380"/>
                <a:gd name="csX7" fmla="*/ 0 w 4224528"/>
                <a:gd name="csY7" fmla="*/ 768647 h 922380"/>
                <a:gd name="csX8" fmla="*/ 0 w 4224528"/>
                <a:gd name="csY8" fmla="*/ 153733 h 9223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224528" h="922380">
                  <a:moveTo>
                    <a:pt x="0" y="153733"/>
                  </a:moveTo>
                  <a:cubicBezTo>
                    <a:pt x="0" y="68829"/>
                    <a:pt x="68829" y="0"/>
                    <a:pt x="153733" y="0"/>
                  </a:cubicBezTo>
                  <a:lnTo>
                    <a:pt x="4070795" y="0"/>
                  </a:lnTo>
                  <a:cubicBezTo>
                    <a:pt x="4155699" y="0"/>
                    <a:pt x="4224528" y="68829"/>
                    <a:pt x="4224528" y="153733"/>
                  </a:cubicBezTo>
                  <a:lnTo>
                    <a:pt x="4224528" y="768647"/>
                  </a:lnTo>
                  <a:cubicBezTo>
                    <a:pt x="4224528" y="853551"/>
                    <a:pt x="4155699" y="922380"/>
                    <a:pt x="4070795" y="922380"/>
                  </a:cubicBezTo>
                  <a:lnTo>
                    <a:pt x="153733" y="922380"/>
                  </a:lnTo>
                  <a:cubicBezTo>
                    <a:pt x="68829" y="922380"/>
                    <a:pt x="0" y="853551"/>
                    <a:pt x="0" y="768647"/>
                  </a:cubicBezTo>
                  <a:lnTo>
                    <a:pt x="0" y="153733"/>
                  </a:lnTo>
                  <a:close/>
                </a:path>
              </a:pathLst>
            </a:custGeom>
          </p:spPr>
          <p:style>
            <a:lnRef idx="2">
              <a:schemeClr val="lt1">
                <a:hueOff val="0"/>
                <a:satOff val="0"/>
                <a:lumOff val="0"/>
                <a:alphaOff val="0"/>
              </a:schemeClr>
            </a:lnRef>
            <a:fillRef idx="1">
              <a:schemeClr val="accent6">
                <a:alpha val="90000"/>
                <a:hueOff val="0"/>
                <a:satOff val="0"/>
                <a:lumOff val="0"/>
                <a:alphaOff val="-10000"/>
              </a:schemeClr>
            </a:fillRef>
            <a:effectRef idx="0">
              <a:schemeClr val="accent6">
                <a:alpha val="90000"/>
                <a:hueOff val="0"/>
                <a:satOff val="0"/>
                <a:lumOff val="0"/>
                <a:alphaOff val="-10000"/>
              </a:schemeClr>
            </a:effectRef>
            <a:fontRef idx="minor">
              <a:schemeClr val="lt1"/>
            </a:fontRef>
          </p:style>
          <p:txBody>
            <a:bodyPr spcFirstLastPara="0" vert="horz" wrap="square" lIns="121227" tIns="83127" rIns="121227" bIns="83127" numCol="1" spcCol="1270" anchor="ctr" anchorCtr="0">
              <a:noAutofit/>
            </a:bodyPr>
            <a:lstStyle/>
            <a:p>
              <a:pPr marL="0" lvl="0" indent="0" algn="ctr" defTabSz="889000">
                <a:lnSpc>
                  <a:spcPct val="90000"/>
                </a:lnSpc>
                <a:spcBef>
                  <a:spcPct val="0"/>
                </a:spcBef>
                <a:spcAft>
                  <a:spcPct val="35000"/>
                </a:spcAft>
                <a:buNone/>
              </a:pPr>
              <a:r>
                <a:rPr lang="en-US" b="1" kern="1200" dirty="0"/>
                <a:t>Add a Slide to Your </a:t>
              </a:r>
              <a:br>
                <a:rPr lang="en-US" b="1" kern="1200" dirty="0"/>
              </a:br>
              <a:r>
                <a:rPr lang="en-US" b="1" kern="1200" dirty="0"/>
                <a:t>Upcoming Presentations</a:t>
              </a:r>
              <a:endParaRPr lang="en-US" kern="1200" dirty="0"/>
            </a:p>
          </p:txBody>
        </p:sp>
        <p:sp>
          <p:nvSpPr>
            <p:cNvPr id="14" name="Freeform: Shape 13">
              <a:extLst>
                <a:ext uri="{FF2B5EF4-FFF2-40B4-BE49-F238E27FC236}">
                  <a16:creationId xmlns:a16="http://schemas.microsoft.com/office/drawing/2014/main" id="{D925C1B2-92F9-275E-17D1-556D4ABC4FFB}"/>
                </a:ext>
              </a:extLst>
            </p:cNvPr>
            <p:cNvSpPr/>
            <p:nvPr/>
          </p:nvSpPr>
          <p:spPr>
            <a:xfrm>
              <a:off x="3581400" y="3451255"/>
              <a:ext cx="8229600" cy="822960"/>
            </a:xfrm>
            <a:custGeom>
              <a:avLst/>
              <a:gdLst>
                <a:gd name="csX0" fmla="*/ 122986 w 737904"/>
                <a:gd name="csY0" fmla="*/ 0 h 7510272"/>
                <a:gd name="csX1" fmla="*/ 614918 w 737904"/>
                <a:gd name="csY1" fmla="*/ 0 h 7510272"/>
                <a:gd name="csX2" fmla="*/ 737904 w 737904"/>
                <a:gd name="csY2" fmla="*/ 122986 h 7510272"/>
                <a:gd name="csX3" fmla="*/ 737904 w 737904"/>
                <a:gd name="csY3" fmla="*/ 7510272 h 7510272"/>
                <a:gd name="csX4" fmla="*/ 737904 w 737904"/>
                <a:gd name="csY4" fmla="*/ 7510272 h 7510272"/>
                <a:gd name="csX5" fmla="*/ 0 w 737904"/>
                <a:gd name="csY5" fmla="*/ 7510272 h 7510272"/>
                <a:gd name="csX6" fmla="*/ 0 w 737904"/>
                <a:gd name="csY6" fmla="*/ 7510272 h 7510272"/>
                <a:gd name="csX7" fmla="*/ 0 w 737904"/>
                <a:gd name="csY7" fmla="*/ 122986 h 7510272"/>
                <a:gd name="csX8" fmla="*/ 122986 w 737904"/>
                <a:gd name="csY8" fmla="*/ 0 h 75102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37904" h="7510272">
                  <a:moveTo>
                    <a:pt x="737904" y="1251736"/>
                  </a:moveTo>
                  <a:lnTo>
                    <a:pt x="737904" y="6258536"/>
                  </a:lnTo>
                  <a:cubicBezTo>
                    <a:pt x="737904" y="6949845"/>
                    <a:pt x="732494" y="7510267"/>
                    <a:pt x="725820" y="7510267"/>
                  </a:cubicBezTo>
                  <a:lnTo>
                    <a:pt x="0" y="7510267"/>
                  </a:lnTo>
                  <a:lnTo>
                    <a:pt x="0" y="7510267"/>
                  </a:lnTo>
                  <a:lnTo>
                    <a:pt x="0" y="5"/>
                  </a:lnTo>
                  <a:lnTo>
                    <a:pt x="0" y="5"/>
                  </a:lnTo>
                  <a:lnTo>
                    <a:pt x="725820" y="5"/>
                  </a:lnTo>
                  <a:cubicBezTo>
                    <a:pt x="732494" y="5"/>
                    <a:pt x="737904" y="560427"/>
                    <a:pt x="737904" y="1251736"/>
                  </a:cubicBez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59847" rIns="283672" bIns="159847" numCol="1" spcCol="1270" anchor="ctr" anchorCtr="0">
              <a:noAutofit/>
            </a:bodyPr>
            <a:lstStyle/>
            <a:p>
              <a:pPr marL="0" lvl="1" algn="l" defTabSz="711200">
                <a:lnSpc>
                  <a:spcPct val="90000"/>
                </a:lnSpc>
                <a:spcBef>
                  <a:spcPct val="0"/>
                </a:spcBef>
                <a:spcAft>
                  <a:spcPct val="15000"/>
                </a:spcAft>
              </a:pPr>
              <a:r>
                <a:rPr lang="en-US" sz="1700" kern="1200" dirty="0"/>
                <a:t>Link your custom banner to your topic page or </a:t>
              </a:r>
              <a:r>
                <a:rPr lang="en-US" sz="1700" b="1" kern="1200" dirty="0">
                  <a:solidFill>
                    <a:srgbClr val="00AEEF"/>
                  </a:solidFill>
                  <a:hlinkClick r:id="rId3">
                    <a:extLst>
                      <a:ext uri="{A12FA001-AC4F-418D-AE19-62706E023703}">
                        <ahyp:hlinkClr xmlns:ahyp="http://schemas.microsoft.com/office/drawing/2018/hyperlinkcolor" val="tx"/>
                      </a:ext>
                    </a:extLst>
                  </a:hlinkClick>
                </a:rPr>
                <a:t>www.avs72.avs.org</a:t>
              </a:r>
              <a:r>
                <a:rPr lang="en-US" sz="1700" kern="1200" dirty="0"/>
                <a:t>.</a:t>
              </a:r>
            </a:p>
          </p:txBody>
        </p:sp>
        <p:sp>
          <p:nvSpPr>
            <p:cNvPr id="15" name="Freeform: Shape 14">
              <a:extLst>
                <a:ext uri="{FF2B5EF4-FFF2-40B4-BE49-F238E27FC236}">
                  <a16:creationId xmlns:a16="http://schemas.microsoft.com/office/drawing/2014/main" id="{0435F44B-A692-CE8F-26FB-BCA1D8AC8102}"/>
                </a:ext>
              </a:extLst>
            </p:cNvPr>
            <p:cNvSpPr/>
            <p:nvPr/>
          </p:nvSpPr>
          <p:spPr>
            <a:xfrm>
              <a:off x="228600" y="3463109"/>
              <a:ext cx="3200400" cy="822960"/>
            </a:xfrm>
            <a:custGeom>
              <a:avLst/>
              <a:gdLst>
                <a:gd name="csX0" fmla="*/ 0 w 4224528"/>
                <a:gd name="csY0" fmla="*/ 153733 h 922380"/>
                <a:gd name="csX1" fmla="*/ 153733 w 4224528"/>
                <a:gd name="csY1" fmla="*/ 0 h 922380"/>
                <a:gd name="csX2" fmla="*/ 4070795 w 4224528"/>
                <a:gd name="csY2" fmla="*/ 0 h 922380"/>
                <a:gd name="csX3" fmla="*/ 4224528 w 4224528"/>
                <a:gd name="csY3" fmla="*/ 153733 h 922380"/>
                <a:gd name="csX4" fmla="*/ 4224528 w 4224528"/>
                <a:gd name="csY4" fmla="*/ 768647 h 922380"/>
                <a:gd name="csX5" fmla="*/ 4070795 w 4224528"/>
                <a:gd name="csY5" fmla="*/ 922380 h 922380"/>
                <a:gd name="csX6" fmla="*/ 153733 w 4224528"/>
                <a:gd name="csY6" fmla="*/ 922380 h 922380"/>
                <a:gd name="csX7" fmla="*/ 0 w 4224528"/>
                <a:gd name="csY7" fmla="*/ 768647 h 922380"/>
                <a:gd name="csX8" fmla="*/ 0 w 4224528"/>
                <a:gd name="csY8" fmla="*/ 153733 h 9223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224528" h="922380">
                  <a:moveTo>
                    <a:pt x="0" y="153733"/>
                  </a:moveTo>
                  <a:cubicBezTo>
                    <a:pt x="0" y="68829"/>
                    <a:pt x="68829" y="0"/>
                    <a:pt x="153733" y="0"/>
                  </a:cubicBezTo>
                  <a:lnTo>
                    <a:pt x="4070795" y="0"/>
                  </a:lnTo>
                  <a:cubicBezTo>
                    <a:pt x="4155699" y="0"/>
                    <a:pt x="4224528" y="68829"/>
                    <a:pt x="4224528" y="153733"/>
                  </a:cubicBezTo>
                  <a:lnTo>
                    <a:pt x="4224528" y="768647"/>
                  </a:lnTo>
                  <a:cubicBezTo>
                    <a:pt x="4224528" y="853551"/>
                    <a:pt x="4155699" y="922380"/>
                    <a:pt x="4070795" y="922380"/>
                  </a:cubicBezTo>
                  <a:lnTo>
                    <a:pt x="153733" y="922380"/>
                  </a:lnTo>
                  <a:cubicBezTo>
                    <a:pt x="68829" y="922380"/>
                    <a:pt x="0" y="853551"/>
                    <a:pt x="0" y="768647"/>
                  </a:cubicBezTo>
                  <a:lnTo>
                    <a:pt x="0" y="153733"/>
                  </a:lnTo>
                  <a:close/>
                </a:path>
              </a:pathLst>
            </a:custGeom>
          </p:spPr>
          <p:style>
            <a:lnRef idx="2">
              <a:schemeClr val="lt1">
                <a:hueOff val="0"/>
                <a:satOff val="0"/>
                <a:lumOff val="0"/>
                <a:alphaOff val="0"/>
              </a:schemeClr>
            </a:lnRef>
            <a:fillRef idx="1">
              <a:schemeClr val="accent6">
                <a:alpha val="90000"/>
                <a:hueOff val="0"/>
                <a:satOff val="0"/>
                <a:lumOff val="0"/>
                <a:alphaOff val="-20000"/>
              </a:schemeClr>
            </a:fillRef>
            <a:effectRef idx="0">
              <a:schemeClr val="accent6">
                <a:alpha val="90000"/>
                <a:hueOff val="0"/>
                <a:satOff val="0"/>
                <a:lumOff val="0"/>
                <a:alphaOff val="-20000"/>
              </a:schemeClr>
            </a:effectRef>
            <a:fontRef idx="minor">
              <a:schemeClr val="lt1"/>
            </a:fontRef>
          </p:style>
          <p:txBody>
            <a:bodyPr spcFirstLastPara="0" vert="horz" wrap="square" lIns="121227" tIns="83127" rIns="121227" bIns="83127" numCol="1" spcCol="1270" anchor="ctr" anchorCtr="0">
              <a:noAutofit/>
            </a:bodyPr>
            <a:lstStyle/>
            <a:p>
              <a:pPr marL="0" lvl="0" indent="0" algn="ctr" defTabSz="889000">
                <a:lnSpc>
                  <a:spcPct val="90000"/>
                </a:lnSpc>
                <a:spcBef>
                  <a:spcPct val="0"/>
                </a:spcBef>
                <a:spcAft>
                  <a:spcPct val="35000"/>
                </a:spcAft>
                <a:buNone/>
              </a:pPr>
              <a:r>
                <a:rPr lang="en-US" b="1" kern="1200" dirty="0"/>
                <a:t>Add a Banner to Your </a:t>
              </a:r>
              <a:br>
                <a:rPr lang="en-US" b="1" kern="1200" dirty="0"/>
              </a:br>
              <a:r>
                <a:rPr lang="en-US" b="1" kern="1200" dirty="0"/>
                <a:t>E-mail Signature: </a:t>
              </a:r>
              <a:endParaRPr lang="en-US" kern="1200" dirty="0"/>
            </a:p>
          </p:txBody>
        </p:sp>
        <p:sp>
          <p:nvSpPr>
            <p:cNvPr id="16" name="Freeform: Shape 15">
              <a:extLst>
                <a:ext uri="{FF2B5EF4-FFF2-40B4-BE49-F238E27FC236}">
                  <a16:creationId xmlns:a16="http://schemas.microsoft.com/office/drawing/2014/main" id="{84FB4445-67D9-A1FC-F45A-C817BDC26FA8}"/>
                </a:ext>
              </a:extLst>
            </p:cNvPr>
            <p:cNvSpPr/>
            <p:nvPr/>
          </p:nvSpPr>
          <p:spPr>
            <a:xfrm>
              <a:off x="3596640" y="4455326"/>
              <a:ext cx="8229600" cy="822960"/>
            </a:xfrm>
            <a:custGeom>
              <a:avLst/>
              <a:gdLst>
                <a:gd name="csX0" fmla="*/ 122986 w 737904"/>
                <a:gd name="csY0" fmla="*/ 0 h 7510272"/>
                <a:gd name="csX1" fmla="*/ 614918 w 737904"/>
                <a:gd name="csY1" fmla="*/ 0 h 7510272"/>
                <a:gd name="csX2" fmla="*/ 737904 w 737904"/>
                <a:gd name="csY2" fmla="*/ 122986 h 7510272"/>
                <a:gd name="csX3" fmla="*/ 737904 w 737904"/>
                <a:gd name="csY3" fmla="*/ 7510272 h 7510272"/>
                <a:gd name="csX4" fmla="*/ 737904 w 737904"/>
                <a:gd name="csY4" fmla="*/ 7510272 h 7510272"/>
                <a:gd name="csX5" fmla="*/ 0 w 737904"/>
                <a:gd name="csY5" fmla="*/ 7510272 h 7510272"/>
                <a:gd name="csX6" fmla="*/ 0 w 737904"/>
                <a:gd name="csY6" fmla="*/ 7510272 h 7510272"/>
                <a:gd name="csX7" fmla="*/ 0 w 737904"/>
                <a:gd name="csY7" fmla="*/ 122986 h 7510272"/>
                <a:gd name="csX8" fmla="*/ 122986 w 737904"/>
                <a:gd name="csY8" fmla="*/ 0 h 75102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37904" h="7510272">
                  <a:moveTo>
                    <a:pt x="737904" y="1251736"/>
                  </a:moveTo>
                  <a:lnTo>
                    <a:pt x="737904" y="6258536"/>
                  </a:lnTo>
                  <a:cubicBezTo>
                    <a:pt x="737904" y="6949845"/>
                    <a:pt x="732494" y="7510267"/>
                    <a:pt x="725820" y="7510267"/>
                  </a:cubicBezTo>
                  <a:lnTo>
                    <a:pt x="0" y="7510267"/>
                  </a:lnTo>
                  <a:lnTo>
                    <a:pt x="0" y="7510267"/>
                  </a:lnTo>
                  <a:lnTo>
                    <a:pt x="0" y="5"/>
                  </a:lnTo>
                  <a:lnTo>
                    <a:pt x="0" y="5"/>
                  </a:lnTo>
                  <a:lnTo>
                    <a:pt x="725820" y="5"/>
                  </a:lnTo>
                  <a:cubicBezTo>
                    <a:pt x="732494" y="5"/>
                    <a:pt x="737904" y="560427"/>
                    <a:pt x="737904" y="1251736"/>
                  </a:cubicBez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59847" rIns="283672" bIns="159847" numCol="1" spcCol="1270" anchor="ctr" anchorCtr="0">
              <a:noAutofit/>
            </a:bodyPr>
            <a:lstStyle/>
            <a:p>
              <a:pPr marL="0" lvl="1" defTabSz="711200">
                <a:lnSpc>
                  <a:spcPct val="90000"/>
                </a:lnSpc>
                <a:spcBef>
                  <a:spcPct val="0"/>
                </a:spcBef>
                <a:spcAft>
                  <a:spcPct val="15000"/>
                </a:spcAft>
              </a:pPr>
              <a:r>
                <a:rPr lang="en-US" sz="1650" kern="1200" dirty="0"/>
                <a:t>Forward the official AVS 72 Call for Abstracts e-mail (</a:t>
              </a:r>
              <a:r>
                <a:rPr lang="en-US" sz="1650" b="1" dirty="0">
                  <a:solidFill>
                    <a:srgbClr val="00AEEF"/>
                  </a:solidFill>
                  <a:hlinkClick r:id="rId4">
                    <a:extLst>
                      <a:ext uri="{A12FA001-AC4F-418D-AE19-62706E023703}">
                        <ahyp:hlinkClr xmlns:ahyp="http://schemas.microsoft.com/office/drawing/2018/hyperlinkcolor" val="tx"/>
                      </a:ext>
                    </a:extLst>
                  </a:hlinkClick>
                </a:rPr>
                <a:t>https://conta.cc/46Pq7Cz</a:t>
              </a:r>
              <a:r>
                <a:rPr lang="en-US" sz="1650" dirty="0"/>
                <a:t>) </a:t>
              </a:r>
              <a:r>
                <a:rPr lang="en-US" sz="1650" kern="1200" dirty="0"/>
                <a:t> (or any other AVS 72 e-mail you receive) to your colleagues (</a:t>
              </a:r>
              <a:r>
                <a:rPr lang="en-US" sz="1650" b="1" kern="1200" dirty="0"/>
                <a:t>Note: </a:t>
              </a:r>
              <a:r>
                <a:rPr lang="en-US" sz="1650" kern="1200" dirty="0"/>
                <a:t>Before forwarding, delete the Unsubscribe/ Update Profile options from the bottom of the e-mail).</a:t>
              </a:r>
            </a:p>
          </p:txBody>
        </p:sp>
        <p:sp>
          <p:nvSpPr>
            <p:cNvPr id="17" name="Freeform: Shape 16">
              <a:extLst>
                <a:ext uri="{FF2B5EF4-FFF2-40B4-BE49-F238E27FC236}">
                  <a16:creationId xmlns:a16="http://schemas.microsoft.com/office/drawing/2014/main" id="{A413BBC7-4CA6-2F31-F1DB-C09F7923F33C}"/>
                </a:ext>
              </a:extLst>
            </p:cNvPr>
            <p:cNvSpPr/>
            <p:nvPr/>
          </p:nvSpPr>
          <p:spPr>
            <a:xfrm>
              <a:off x="228600" y="4431609"/>
              <a:ext cx="3200400" cy="822960"/>
            </a:xfrm>
            <a:custGeom>
              <a:avLst/>
              <a:gdLst>
                <a:gd name="csX0" fmla="*/ 0 w 4224528"/>
                <a:gd name="csY0" fmla="*/ 153733 h 922380"/>
                <a:gd name="csX1" fmla="*/ 153733 w 4224528"/>
                <a:gd name="csY1" fmla="*/ 0 h 922380"/>
                <a:gd name="csX2" fmla="*/ 4070795 w 4224528"/>
                <a:gd name="csY2" fmla="*/ 0 h 922380"/>
                <a:gd name="csX3" fmla="*/ 4224528 w 4224528"/>
                <a:gd name="csY3" fmla="*/ 153733 h 922380"/>
                <a:gd name="csX4" fmla="*/ 4224528 w 4224528"/>
                <a:gd name="csY4" fmla="*/ 768647 h 922380"/>
                <a:gd name="csX5" fmla="*/ 4070795 w 4224528"/>
                <a:gd name="csY5" fmla="*/ 922380 h 922380"/>
                <a:gd name="csX6" fmla="*/ 153733 w 4224528"/>
                <a:gd name="csY6" fmla="*/ 922380 h 922380"/>
                <a:gd name="csX7" fmla="*/ 0 w 4224528"/>
                <a:gd name="csY7" fmla="*/ 768647 h 922380"/>
                <a:gd name="csX8" fmla="*/ 0 w 4224528"/>
                <a:gd name="csY8" fmla="*/ 153733 h 9223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224528" h="922380">
                  <a:moveTo>
                    <a:pt x="0" y="153733"/>
                  </a:moveTo>
                  <a:cubicBezTo>
                    <a:pt x="0" y="68829"/>
                    <a:pt x="68829" y="0"/>
                    <a:pt x="153733" y="0"/>
                  </a:cubicBezTo>
                  <a:lnTo>
                    <a:pt x="4070795" y="0"/>
                  </a:lnTo>
                  <a:cubicBezTo>
                    <a:pt x="4155699" y="0"/>
                    <a:pt x="4224528" y="68829"/>
                    <a:pt x="4224528" y="153733"/>
                  </a:cubicBezTo>
                  <a:lnTo>
                    <a:pt x="4224528" y="768647"/>
                  </a:lnTo>
                  <a:cubicBezTo>
                    <a:pt x="4224528" y="853551"/>
                    <a:pt x="4155699" y="922380"/>
                    <a:pt x="4070795" y="922380"/>
                  </a:cubicBezTo>
                  <a:lnTo>
                    <a:pt x="153733" y="922380"/>
                  </a:lnTo>
                  <a:cubicBezTo>
                    <a:pt x="68829" y="922380"/>
                    <a:pt x="0" y="853551"/>
                    <a:pt x="0" y="768647"/>
                  </a:cubicBezTo>
                  <a:lnTo>
                    <a:pt x="0" y="153733"/>
                  </a:lnTo>
                  <a:close/>
                </a:path>
              </a:pathLst>
            </a:custGeom>
          </p:spPr>
          <p:style>
            <a:lnRef idx="2">
              <a:schemeClr val="lt1">
                <a:hueOff val="0"/>
                <a:satOff val="0"/>
                <a:lumOff val="0"/>
                <a:alphaOff val="0"/>
              </a:schemeClr>
            </a:lnRef>
            <a:fillRef idx="1">
              <a:schemeClr val="accent6">
                <a:alpha val="90000"/>
                <a:hueOff val="0"/>
                <a:satOff val="0"/>
                <a:lumOff val="0"/>
                <a:alphaOff val="-30000"/>
              </a:schemeClr>
            </a:fillRef>
            <a:effectRef idx="0">
              <a:schemeClr val="accent6">
                <a:alpha val="90000"/>
                <a:hueOff val="0"/>
                <a:satOff val="0"/>
                <a:lumOff val="0"/>
                <a:alphaOff val="-30000"/>
              </a:schemeClr>
            </a:effectRef>
            <a:fontRef idx="minor">
              <a:schemeClr val="lt1"/>
            </a:fontRef>
          </p:style>
          <p:txBody>
            <a:bodyPr spcFirstLastPara="0" vert="horz" wrap="square" lIns="121227" tIns="83127" rIns="121227" bIns="83127" numCol="1" spcCol="1270" anchor="ctr" anchorCtr="0">
              <a:noAutofit/>
            </a:bodyPr>
            <a:lstStyle/>
            <a:p>
              <a:pPr marL="0" lvl="0" indent="0" algn="ctr" defTabSz="889000">
                <a:lnSpc>
                  <a:spcPct val="90000"/>
                </a:lnSpc>
                <a:spcBef>
                  <a:spcPct val="0"/>
                </a:spcBef>
                <a:spcAft>
                  <a:spcPct val="35000"/>
                </a:spcAft>
                <a:buNone/>
              </a:pPr>
              <a:r>
                <a:rPr lang="en-US" b="1" kern="1200" dirty="0"/>
                <a:t>Forward the AVS Call for </a:t>
              </a:r>
              <a:br>
                <a:rPr lang="en-US" b="1" kern="1200" dirty="0"/>
              </a:br>
              <a:r>
                <a:rPr lang="en-US" b="1" kern="1200" dirty="0"/>
                <a:t>Abstracts E-mails:</a:t>
              </a:r>
              <a:r>
                <a:rPr lang="en-US" kern="1200" dirty="0"/>
                <a:t> </a:t>
              </a:r>
            </a:p>
          </p:txBody>
        </p:sp>
        <p:sp>
          <p:nvSpPr>
            <p:cNvPr id="18" name="Freeform: Shape 17">
              <a:extLst>
                <a:ext uri="{FF2B5EF4-FFF2-40B4-BE49-F238E27FC236}">
                  <a16:creationId xmlns:a16="http://schemas.microsoft.com/office/drawing/2014/main" id="{99261C6B-7E19-A4B6-03C0-FDAE344C611D}"/>
                </a:ext>
              </a:extLst>
            </p:cNvPr>
            <p:cNvSpPr/>
            <p:nvPr/>
          </p:nvSpPr>
          <p:spPr>
            <a:xfrm>
              <a:off x="3606800" y="5374086"/>
              <a:ext cx="8229600" cy="822960"/>
            </a:xfrm>
            <a:custGeom>
              <a:avLst/>
              <a:gdLst>
                <a:gd name="csX0" fmla="*/ 122986 w 737904"/>
                <a:gd name="csY0" fmla="*/ 0 h 7510272"/>
                <a:gd name="csX1" fmla="*/ 614918 w 737904"/>
                <a:gd name="csY1" fmla="*/ 0 h 7510272"/>
                <a:gd name="csX2" fmla="*/ 737904 w 737904"/>
                <a:gd name="csY2" fmla="*/ 122986 h 7510272"/>
                <a:gd name="csX3" fmla="*/ 737904 w 737904"/>
                <a:gd name="csY3" fmla="*/ 7510272 h 7510272"/>
                <a:gd name="csX4" fmla="*/ 737904 w 737904"/>
                <a:gd name="csY4" fmla="*/ 7510272 h 7510272"/>
                <a:gd name="csX5" fmla="*/ 0 w 737904"/>
                <a:gd name="csY5" fmla="*/ 7510272 h 7510272"/>
                <a:gd name="csX6" fmla="*/ 0 w 737904"/>
                <a:gd name="csY6" fmla="*/ 7510272 h 7510272"/>
                <a:gd name="csX7" fmla="*/ 0 w 737904"/>
                <a:gd name="csY7" fmla="*/ 122986 h 7510272"/>
                <a:gd name="csX8" fmla="*/ 122986 w 737904"/>
                <a:gd name="csY8" fmla="*/ 0 h 75102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37904" h="7510272">
                  <a:moveTo>
                    <a:pt x="737904" y="1251736"/>
                  </a:moveTo>
                  <a:lnTo>
                    <a:pt x="737904" y="6258536"/>
                  </a:lnTo>
                  <a:cubicBezTo>
                    <a:pt x="737904" y="6949845"/>
                    <a:pt x="732494" y="7510267"/>
                    <a:pt x="725820" y="7510267"/>
                  </a:cubicBezTo>
                  <a:lnTo>
                    <a:pt x="0" y="7510267"/>
                  </a:lnTo>
                  <a:lnTo>
                    <a:pt x="0" y="7510267"/>
                  </a:lnTo>
                  <a:lnTo>
                    <a:pt x="0" y="5"/>
                  </a:lnTo>
                  <a:lnTo>
                    <a:pt x="0" y="5"/>
                  </a:lnTo>
                  <a:lnTo>
                    <a:pt x="725820" y="5"/>
                  </a:lnTo>
                  <a:cubicBezTo>
                    <a:pt x="732494" y="5"/>
                    <a:pt x="737904" y="560427"/>
                    <a:pt x="737904" y="1251736"/>
                  </a:cubicBez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0" tIns="159847" rIns="283672" bIns="159848" numCol="1" spcCol="1270" anchor="ctr" anchorCtr="0">
              <a:noAutofit/>
            </a:bodyPr>
            <a:lstStyle/>
            <a:p>
              <a:pPr marL="0" lvl="1" algn="l" defTabSz="711200">
                <a:lnSpc>
                  <a:spcPct val="90000"/>
                </a:lnSpc>
                <a:spcBef>
                  <a:spcPct val="0"/>
                </a:spcBef>
                <a:spcAft>
                  <a:spcPct val="15000"/>
                </a:spcAft>
              </a:pPr>
              <a:r>
                <a:rPr lang="en-US" sz="1700" kern="1200" dirty="0"/>
                <a:t>Use the </a:t>
              </a:r>
              <a:r>
                <a:rPr lang="en-US" sz="1700" b="1" kern="1200" dirty="0">
                  <a:solidFill>
                    <a:srgbClr val="00AEEF"/>
                  </a:solidFill>
                  <a:hlinkClick r:id="rId5">
                    <a:extLst>
                      <a:ext uri="{A12FA001-AC4F-418D-AE19-62706E023703}">
                        <ahyp:hlinkClr xmlns:ahyp="http://schemas.microsoft.com/office/drawing/2018/hyperlinkcolor" val="tx"/>
                      </a:ext>
                    </a:extLst>
                  </a:hlinkClick>
                </a:rPr>
                <a:t>AVS Flyer</a:t>
              </a:r>
              <a:r>
                <a:rPr lang="en-US" sz="1700" kern="1200" dirty="0">
                  <a:solidFill>
                    <a:srgbClr val="00AEEF"/>
                  </a:solidFill>
                </a:rPr>
                <a:t> </a:t>
              </a:r>
              <a:r>
                <a:rPr lang="en-US" sz="1700" kern="1200" dirty="0"/>
                <a:t>to post at your office or e-mail or create your own using the templates.</a:t>
              </a:r>
            </a:p>
          </p:txBody>
        </p:sp>
        <p:sp>
          <p:nvSpPr>
            <p:cNvPr id="19" name="Freeform: Shape 18">
              <a:extLst>
                <a:ext uri="{FF2B5EF4-FFF2-40B4-BE49-F238E27FC236}">
                  <a16:creationId xmlns:a16="http://schemas.microsoft.com/office/drawing/2014/main" id="{2CCC483A-677D-6E39-A9C0-649242FFCEE2}"/>
                </a:ext>
              </a:extLst>
            </p:cNvPr>
            <p:cNvSpPr/>
            <p:nvPr/>
          </p:nvSpPr>
          <p:spPr>
            <a:xfrm>
              <a:off x="228600" y="5400109"/>
              <a:ext cx="3200400" cy="822960"/>
            </a:xfrm>
            <a:custGeom>
              <a:avLst/>
              <a:gdLst>
                <a:gd name="csX0" fmla="*/ 0 w 4224528"/>
                <a:gd name="csY0" fmla="*/ 153733 h 922380"/>
                <a:gd name="csX1" fmla="*/ 153733 w 4224528"/>
                <a:gd name="csY1" fmla="*/ 0 h 922380"/>
                <a:gd name="csX2" fmla="*/ 4070795 w 4224528"/>
                <a:gd name="csY2" fmla="*/ 0 h 922380"/>
                <a:gd name="csX3" fmla="*/ 4224528 w 4224528"/>
                <a:gd name="csY3" fmla="*/ 153733 h 922380"/>
                <a:gd name="csX4" fmla="*/ 4224528 w 4224528"/>
                <a:gd name="csY4" fmla="*/ 768647 h 922380"/>
                <a:gd name="csX5" fmla="*/ 4070795 w 4224528"/>
                <a:gd name="csY5" fmla="*/ 922380 h 922380"/>
                <a:gd name="csX6" fmla="*/ 153733 w 4224528"/>
                <a:gd name="csY6" fmla="*/ 922380 h 922380"/>
                <a:gd name="csX7" fmla="*/ 0 w 4224528"/>
                <a:gd name="csY7" fmla="*/ 768647 h 922380"/>
                <a:gd name="csX8" fmla="*/ 0 w 4224528"/>
                <a:gd name="csY8" fmla="*/ 153733 h 9223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224528" h="922380">
                  <a:moveTo>
                    <a:pt x="0" y="153733"/>
                  </a:moveTo>
                  <a:cubicBezTo>
                    <a:pt x="0" y="68829"/>
                    <a:pt x="68829" y="0"/>
                    <a:pt x="153733" y="0"/>
                  </a:cubicBezTo>
                  <a:lnTo>
                    <a:pt x="4070795" y="0"/>
                  </a:lnTo>
                  <a:cubicBezTo>
                    <a:pt x="4155699" y="0"/>
                    <a:pt x="4224528" y="68829"/>
                    <a:pt x="4224528" y="153733"/>
                  </a:cubicBezTo>
                  <a:lnTo>
                    <a:pt x="4224528" y="768647"/>
                  </a:lnTo>
                  <a:cubicBezTo>
                    <a:pt x="4224528" y="853551"/>
                    <a:pt x="4155699" y="922380"/>
                    <a:pt x="4070795" y="922380"/>
                  </a:cubicBezTo>
                  <a:lnTo>
                    <a:pt x="153733" y="922380"/>
                  </a:lnTo>
                  <a:cubicBezTo>
                    <a:pt x="68829" y="922380"/>
                    <a:pt x="0" y="853551"/>
                    <a:pt x="0" y="768647"/>
                  </a:cubicBezTo>
                  <a:lnTo>
                    <a:pt x="0" y="153733"/>
                  </a:lnTo>
                  <a:close/>
                </a:path>
              </a:pathLst>
            </a:custGeom>
          </p:spPr>
          <p:style>
            <a:lnRef idx="2">
              <a:schemeClr val="lt1">
                <a:hueOff val="0"/>
                <a:satOff val="0"/>
                <a:lumOff val="0"/>
                <a:alphaOff val="0"/>
              </a:schemeClr>
            </a:lnRef>
            <a:fillRef idx="1">
              <a:schemeClr val="accent6">
                <a:alpha val="90000"/>
                <a:hueOff val="0"/>
                <a:satOff val="0"/>
                <a:lumOff val="0"/>
                <a:alphaOff val="-40000"/>
              </a:schemeClr>
            </a:fillRef>
            <a:effectRef idx="0">
              <a:schemeClr val="accent6">
                <a:alpha val="90000"/>
                <a:hueOff val="0"/>
                <a:satOff val="0"/>
                <a:lumOff val="0"/>
                <a:alphaOff val="-40000"/>
              </a:schemeClr>
            </a:effectRef>
            <a:fontRef idx="minor">
              <a:schemeClr val="lt1"/>
            </a:fontRef>
          </p:style>
          <p:txBody>
            <a:bodyPr spcFirstLastPara="0" vert="horz" wrap="square" lIns="121227" tIns="83127" rIns="121227" bIns="83127" numCol="1" spcCol="1270" anchor="ctr" anchorCtr="0">
              <a:noAutofit/>
            </a:bodyPr>
            <a:lstStyle/>
            <a:p>
              <a:pPr marL="0" lvl="0" indent="0" algn="ctr" defTabSz="889000">
                <a:lnSpc>
                  <a:spcPct val="90000"/>
                </a:lnSpc>
                <a:spcBef>
                  <a:spcPct val="0"/>
                </a:spcBef>
                <a:spcAft>
                  <a:spcPct val="35000"/>
                </a:spcAft>
                <a:buNone/>
              </a:pPr>
              <a:r>
                <a:rPr lang="en-US" b="1" kern="1200" dirty="0"/>
                <a:t>Distribute Flyers: </a:t>
              </a:r>
              <a:endParaRPr lang="en-US" kern="1200" dirty="0"/>
            </a:p>
          </p:txBody>
        </p:sp>
      </p:grpSp>
      <p:sp>
        <p:nvSpPr>
          <p:cNvPr id="3" name="TextBox 2">
            <a:extLst>
              <a:ext uri="{FF2B5EF4-FFF2-40B4-BE49-F238E27FC236}">
                <a16:creationId xmlns:a16="http://schemas.microsoft.com/office/drawing/2014/main" id="{E2E900B1-EEC2-1959-EEBD-B9DC6275F797}"/>
              </a:ext>
            </a:extLst>
          </p:cNvPr>
          <p:cNvSpPr txBox="1"/>
          <p:nvPr/>
        </p:nvSpPr>
        <p:spPr>
          <a:xfrm>
            <a:off x="0" y="766228"/>
            <a:ext cx="12192000" cy="646331"/>
          </a:xfrm>
          <a:prstGeom prst="rect">
            <a:avLst/>
          </a:prstGeom>
          <a:noFill/>
        </p:spPr>
        <p:txBody>
          <a:bodyPr wrap="square" rtlCol="0">
            <a:spAutoFit/>
          </a:bodyPr>
          <a:lstStyle/>
          <a:p>
            <a:pPr algn="ctr"/>
            <a:r>
              <a:rPr lang="en-US" b="1" dirty="0"/>
              <a:t>#1: </a:t>
            </a:r>
            <a:r>
              <a:rPr lang="en-US" dirty="0"/>
              <a:t>Each Program Committee Member is requested to add 10+ contacts (watch for duplicates) to your topics </a:t>
            </a:r>
            <a:br>
              <a:rPr lang="en-US" dirty="0"/>
            </a:br>
            <a:r>
              <a:rPr lang="en-US" dirty="0"/>
              <a:t>Google Contact Sheet and then reach out to solicit abstract submissions/promote the technical program, registration, etc. </a:t>
            </a:r>
          </a:p>
        </p:txBody>
      </p:sp>
      <p:sp>
        <p:nvSpPr>
          <p:cNvPr id="5" name="TextBox 4">
            <a:extLst>
              <a:ext uri="{FF2B5EF4-FFF2-40B4-BE49-F238E27FC236}">
                <a16:creationId xmlns:a16="http://schemas.microsoft.com/office/drawing/2014/main" id="{0691C6E4-07AD-A550-2299-7255066C9A56}"/>
              </a:ext>
            </a:extLst>
          </p:cNvPr>
          <p:cNvSpPr txBox="1"/>
          <p:nvPr/>
        </p:nvSpPr>
        <p:spPr>
          <a:xfrm>
            <a:off x="0" y="6367046"/>
            <a:ext cx="12192000" cy="369332"/>
          </a:xfrm>
          <a:prstGeom prst="rect">
            <a:avLst/>
          </a:prstGeom>
          <a:noFill/>
        </p:spPr>
        <p:txBody>
          <a:bodyPr wrap="square" rtlCol="0">
            <a:spAutoFit/>
          </a:bodyPr>
          <a:lstStyle/>
          <a:p>
            <a:pPr algn="ctr"/>
            <a:r>
              <a:rPr lang="en-US" dirty="0"/>
              <a:t>Refer to the </a:t>
            </a:r>
            <a:r>
              <a:rPr lang="en-US" b="1" dirty="0">
                <a:solidFill>
                  <a:srgbClr val="00AEEF"/>
                </a:solidFill>
                <a:hlinkClick r:id="rId6">
                  <a:extLst>
                    <a:ext uri="{A12FA001-AC4F-418D-AE19-62706E023703}">
                      <ahyp:hlinkClr xmlns:ahyp="http://schemas.microsoft.com/office/drawing/2018/hyperlinkcolor" val="tx"/>
                    </a:ext>
                  </a:extLst>
                </a:hlinkClick>
              </a:rPr>
              <a:t>AVS 72 Promotional Tips and Tools </a:t>
            </a:r>
            <a:r>
              <a:rPr lang="en-US" dirty="0"/>
              <a:t>page for more ideas as well as additional graphics and updates.</a:t>
            </a:r>
          </a:p>
        </p:txBody>
      </p:sp>
    </p:spTree>
    <p:extLst>
      <p:ext uri="{BB962C8B-B14F-4D97-AF65-F5344CB8AC3E}">
        <p14:creationId xmlns:p14="http://schemas.microsoft.com/office/powerpoint/2010/main" val="140133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E3AD9B2-15A5-EDAA-0416-B8CD1F6BD4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 y="0"/>
            <a:ext cx="12185650" cy="6861574"/>
          </a:xfrm>
          <a:prstGeom prst="rect">
            <a:avLst/>
          </a:prstGeom>
        </p:spPr>
      </p:pic>
      <p:sp>
        <p:nvSpPr>
          <p:cNvPr id="10" name="Text Placeholder 9">
            <a:extLst>
              <a:ext uri="{FF2B5EF4-FFF2-40B4-BE49-F238E27FC236}">
                <a16:creationId xmlns:a16="http://schemas.microsoft.com/office/drawing/2014/main" id="{37BF7849-CF03-C543-E473-650BFC12F43E}"/>
              </a:ext>
            </a:extLst>
          </p:cNvPr>
          <p:cNvSpPr>
            <a:spLocks noGrp="1"/>
          </p:cNvSpPr>
          <p:nvPr>
            <p:ph type="body" sz="quarter" idx="4294967295"/>
          </p:nvPr>
        </p:nvSpPr>
        <p:spPr>
          <a:xfrm>
            <a:off x="807753" y="5448396"/>
            <a:ext cx="2926080" cy="350543"/>
          </a:xfrm>
          <a:prstGeom prst="rect">
            <a:avLst/>
          </a:prstGeom>
        </p:spPr>
        <p:txBody>
          <a:bodyPr/>
          <a:lstStyle/>
          <a:p>
            <a:pPr marL="0" indent="0" algn="l">
              <a:buNone/>
            </a:pPr>
            <a:r>
              <a:rPr lang="en-US" dirty="0">
                <a:solidFill>
                  <a:schemeClr val="bg1"/>
                </a:solidFill>
              </a:rPr>
              <a:t>Enter Name</a:t>
            </a:r>
          </a:p>
        </p:txBody>
      </p:sp>
      <p:sp>
        <p:nvSpPr>
          <p:cNvPr id="12" name="Text Placeholder 11">
            <a:extLst>
              <a:ext uri="{FF2B5EF4-FFF2-40B4-BE49-F238E27FC236}">
                <a16:creationId xmlns:a16="http://schemas.microsoft.com/office/drawing/2014/main" id="{8C024ACD-1F73-7A39-2074-9A133A7D7287}"/>
              </a:ext>
            </a:extLst>
          </p:cNvPr>
          <p:cNvSpPr>
            <a:spLocks noGrp="1"/>
          </p:cNvSpPr>
          <p:nvPr>
            <p:ph type="body" sz="quarter" idx="4294967295"/>
          </p:nvPr>
        </p:nvSpPr>
        <p:spPr>
          <a:xfrm>
            <a:off x="809324" y="5844537"/>
            <a:ext cx="2926080" cy="350543"/>
          </a:xfrm>
          <a:prstGeom prst="rect">
            <a:avLst/>
          </a:prstGeom>
        </p:spPr>
        <p:txBody>
          <a:bodyPr/>
          <a:lstStyle/>
          <a:p>
            <a:pPr marL="0" indent="0" algn="l">
              <a:buNone/>
            </a:pPr>
            <a:r>
              <a:rPr lang="en-US" dirty="0">
                <a:solidFill>
                  <a:srgbClr val="FFCC06"/>
                </a:solidFill>
              </a:rPr>
              <a:t>Enter Affiliation</a:t>
            </a:r>
          </a:p>
        </p:txBody>
      </p:sp>
      <p:sp>
        <p:nvSpPr>
          <p:cNvPr id="13" name="Text Placeholder 12">
            <a:extLst>
              <a:ext uri="{FF2B5EF4-FFF2-40B4-BE49-F238E27FC236}">
                <a16:creationId xmlns:a16="http://schemas.microsoft.com/office/drawing/2014/main" id="{133C51CB-6E81-AED6-BB23-F648E562C5C4}"/>
              </a:ext>
            </a:extLst>
          </p:cNvPr>
          <p:cNvSpPr>
            <a:spLocks noGrp="1"/>
          </p:cNvSpPr>
          <p:nvPr>
            <p:ph type="body" sz="quarter" idx="4294967295"/>
          </p:nvPr>
        </p:nvSpPr>
        <p:spPr>
          <a:xfrm>
            <a:off x="807753" y="1703202"/>
            <a:ext cx="10477996" cy="1329008"/>
          </a:xfrm>
          <a:prstGeom prst="rect">
            <a:avLst/>
          </a:prstGeom>
        </p:spPr>
        <p:txBody>
          <a:bodyPr/>
          <a:lstStyle/>
          <a:p>
            <a:pPr marL="0" indent="0">
              <a:buNone/>
            </a:pPr>
            <a:r>
              <a:rPr lang="en-US" sz="4000" dirty="0">
                <a:solidFill>
                  <a:schemeClr val="bg1"/>
                </a:solidFill>
              </a:rPr>
              <a:t>Enter Topic Name Here and Action:</a:t>
            </a:r>
            <a:br>
              <a:rPr lang="en-US" sz="4000" dirty="0">
                <a:solidFill>
                  <a:schemeClr val="bg1"/>
                </a:solidFill>
              </a:rPr>
            </a:br>
            <a:r>
              <a:rPr lang="en-US" sz="4000" dirty="0">
                <a:solidFill>
                  <a:schemeClr val="bg1"/>
                </a:solidFill>
              </a:rPr>
              <a:t>2D Materials Call for Abstracts Due: May 18</a:t>
            </a:r>
          </a:p>
        </p:txBody>
      </p:sp>
      <p:sp>
        <p:nvSpPr>
          <p:cNvPr id="8" name="Text Placeholder 2">
            <a:extLst>
              <a:ext uri="{FF2B5EF4-FFF2-40B4-BE49-F238E27FC236}">
                <a16:creationId xmlns:a16="http://schemas.microsoft.com/office/drawing/2014/main" id="{6FF05C21-3656-D41F-BBFF-A20F175A3683}"/>
              </a:ext>
            </a:extLst>
          </p:cNvPr>
          <p:cNvSpPr txBox="1">
            <a:spLocks/>
          </p:cNvSpPr>
          <p:nvPr/>
        </p:nvSpPr>
        <p:spPr>
          <a:xfrm>
            <a:off x="7467600" y="4216412"/>
            <a:ext cx="2926080" cy="350543"/>
          </a:xfrm>
          <a:prstGeom prst="rect">
            <a:avLst/>
          </a:prstGeom>
        </p:spPr>
        <p:txBody>
          <a:bodyPr vert="horz" lIns="91440" tIns="45720" rIns="91440" bIns="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FDB717"/>
                </a:solidFill>
                <a:latin typeface="+mn-lt"/>
                <a:ea typeface="Tahoma" panose="020B0604030504040204" pitchFamily="34" charset="0"/>
                <a:cs typeface="Tahom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600" kern="1200">
                <a:solidFill>
                  <a:schemeClr val="tx1">
                    <a:lumMod val="65000"/>
                    <a:lumOff val="35000"/>
                  </a:schemeClr>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600" kern="1200">
                <a:solidFill>
                  <a:schemeClr val="tx1">
                    <a:lumMod val="65000"/>
                    <a:lumOff val="35000"/>
                  </a:schemeClr>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600" kern="1200">
                <a:solidFill>
                  <a:schemeClr val="tx1">
                    <a:lumMod val="65000"/>
                    <a:lumOff val="35000"/>
                  </a:schemeClr>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29" name="Picture 28">
            <a:extLst>
              <a:ext uri="{FF2B5EF4-FFF2-40B4-BE49-F238E27FC236}">
                <a16:creationId xmlns:a16="http://schemas.microsoft.com/office/drawing/2014/main" id="{D2191096-AF39-0566-FE47-7448142F08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62341"/>
            <a:ext cx="10917865" cy="1695059"/>
          </a:xfrm>
          <a:prstGeom prst="rect">
            <a:avLst/>
          </a:prstGeom>
        </p:spPr>
      </p:pic>
      <p:sp>
        <p:nvSpPr>
          <p:cNvPr id="30" name="Picture Placeholder 1">
            <a:extLst>
              <a:ext uri="{FF2B5EF4-FFF2-40B4-BE49-F238E27FC236}">
                <a16:creationId xmlns:a16="http://schemas.microsoft.com/office/drawing/2014/main" id="{3E0DED1D-FE52-2162-1447-E68225B901C3}"/>
              </a:ext>
            </a:extLst>
          </p:cNvPr>
          <p:cNvSpPr>
            <a:spLocks noGrp="1"/>
          </p:cNvSpPr>
          <p:nvPr>
            <p:ph type="pic" sz="quarter" idx="162"/>
          </p:nvPr>
        </p:nvSpPr>
        <p:spPr>
          <a:xfrm>
            <a:off x="762000" y="3270966"/>
            <a:ext cx="1828800" cy="1828800"/>
          </a:xfrm>
        </p:spPr>
        <p:txBody>
          <a:bodyPr/>
          <a:lstStyle/>
          <a:p>
            <a:endParaRPr lang="en-US" dirty="0"/>
          </a:p>
        </p:txBody>
      </p:sp>
      <p:pic>
        <p:nvPicPr>
          <p:cNvPr id="31" name="Picture 30">
            <a:extLst>
              <a:ext uri="{FF2B5EF4-FFF2-40B4-BE49-F238E27FC236}">
                <a16:creationId xmlns:a16="http://schemas.microsoft.com/office/drawing/2014/main" id="{C109F98D-072A-126F-727E-727ECFFB047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551848" y="3869178"/>
            <a:ext cx="1828800" cy="1828800"/>
          </a:xfrm>
          <a:prstGeom prst="rect">
            <a:avLst/>
          </a:prstGeom>
        </p:spPr>
      </p:pic>
      <p:sp>
        <p:nvSpPr>
          <p:cNvPr id="33" name="Text Placeholder 9">
            <a:extLst>
              <a:ext uri="{FF2B5EF4-FFF2-40B4-BE49-F238E27FC236}">
                <a16:creationId xmlns:a16="http://schemas.microsoft.com/office/drawing/2014/main" id="{6945691A-1BF7-A6D2-29EC-1C2F756D58B9}"/>
              </a:ext>
            </a:extLst>
          </p:cNvPr>
          <p:cNvSpPr txBox="1">
            <a:spLocks/>
          </p:cNvSpPr>
          <p:nvPr/>
        </p:nvSpPr>
        <p:spPr>
          <a:xfrm>
            <a:off x="7540168" y="3540646"/>
            <a:ext cx="2926080" cy="350543"/>
          </a:xfrm>
          <a:prstGeom prst="rect">
            <a:avLst/>
          </a:prstGeom>
        </p:spPr>
        <p:txBody>
          <a:bodyPr vert="horz" lIns="91440" tIns="45720" rIns="91440" bIns="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FDB717"/>
                </a:solidFill>
                <a:latin typeface="+mn-lt"/>
                <a:ea typeface="Tahoma" panose="020B0604030504040204" pitchFamily="34" charset="0"/>
                <a:cs typeface="Tahom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600" kern="1200">
                <a:solidFill>
                  <a:schemeClr val="tx1">
                    <a:lumMod val="65000"/>
                    <a:lumOff val="35000"/>
                  </a:schemeClr>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600" kern="1200">
                <a:solidFill>
                  <a:schemeClr val="tx1">
                    <a:lumMod val="65000"/>
                    <a:lumOff val="35000"/>
                  </a:schemeClr>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600" kern="1200">
                <a:solidFill>
                  <a:schemeClr val="tx1">
                    <a:lumMod val="65000"/>
                    <a:lumOff val="35000"/>
                  </a:schemeClr>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dirty="0">
              <a:solidFill>
                <a:schemeClr val="bg1"/>
              </a:solidFill>
            </a:endParaRPr>
          </a:p>
        </p:txBody>
      </p:sp>
      <p:sp>
        <p:nvSpPr>
          <p:cNvPr id="34" name="Text Placeholder 9">
            <a:extLst>
              <a:ext uri="{FF2B5EF4-FFF2-40B4-BE49-F238E27FC236}">
                <a16:creationId xmlns:a16="http://schemas.microsoft.com/office/drawing/2014/main" id="{9631B247-B2EC-278D-D403-76A5FAB366C8}"/>
              </a:ext>
            </a:extLst>
          </p:cNvPr>
          <p:cNvSpPr txBox="1">
            <a:spLocks/>
          </p:cNvSpPr>
          <p:nvPr/>
        </p:nvSpPr>
        <p:spPr>
          <a:xfrm>
            <a:off x="6922331" y="3590074"/>
            <a:ext cx="2926080" cy="350543"/>
          </a:xfrm>
          <a:prstGeom prst="rect">
            <a:avLst/>
          </a:prstGeom>
        </p:spPr>
        <p:txBody>
          <a:bodyPr vert="horz" lIns="91440" tIns="45720" rIns="91440" bIns="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FDB717"/>
                </a:solidFill>
                <a:latin typeface="+mn-lt"/>
                <a:ea typeface="Tahoma" panose="020B0604030504040204" pitchFamily="34" charset="0"/>
                <a:cs typeface="Tahom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600" kern="1200">
                <a:solidFill>
                  <a:schemeClr val="tx1">
                    <a:lumMod val="65000"/>
                    <a:lumOff val="35000"/>
                  </a:schemeClr>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600" kern="1200">
                <a:solidFill>
                  <a:schemeClr val="tx1">
                    <a:lumMod val="65000"/>
                    <a:lumOff val="35000"/>
                  </a:schemeClr>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600" kern="1200">
                <a:solidFill>
                  <a:schemeClr val="tx1">
                    <a:lumMod val="65000"/>
                    <a:lumOff val="35000"/>
                  </a:schemeClr>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dirty="0">
              <a:solidFill>
                <a:schemeClr val="bg1"/>
              </a:solidFill>
            </a:endParaRPr>
          </a:p>
        </p:txBody>
      </p:sp>
      <p:sp>
        <p:nvSpPr>
          <p:cNvPr id="38" name="Text Placeholder 12">
            <a:extLst>
              <a:ext uri="{FF2B5EF4-FFF2-40B4-BE49-F238E27FC236}">
                <a16:creationId xmlns:a16="http://schemas.microsoft.com/office/drawing/2014/main" id="{B5A2D269-6B2B-BEF6-D714-17B5EA04F1D3}"/>
              </a:ext>
            </a:extLst>
          </p:cNvPr>
          <p:cNvSpPr txBox="1">
            <a:spLocks/>
          </p:cNvSpPr>
          <p:nvPr/>
        </p:nvSpPr>
        <p:spPr>
          <a:xfrm>
            <a:off x="3231870" y="2778801"/>
            <a:ext cx="8579130" cy="2140328"/>
          </a:xfrm>
          <a:prstGeom prst="rect">
            <a:avLst/>
          </a:prstGeom>
        </p:spPr>
        <p:txBody>
          <a:bodyPr vert="horz" lIns="91440" tIns="45720" rIns="9144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rgbClr val="FDB717"/>
                </a:solidFill>
                <a:latin typeface="+mn-lt"/>
                <a:ea typeface="Tahoma" panose="020B0604030504040204" pitchFamily="34" charset="0"/>
                <a:cs typeface="Tahoma" panose="020B060403050404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600" kern="1200">
                <a:solidFill>
                  <a:schemeClr val="tx1">
                    <a:lumMod val="65000"/>
                    <a:lumOff val="35000"/>
                  </a:schemeClr>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600" kern="1200">
                <a:solidFill>
                  <a:schemeClr val="tx1">
                    <a:lumMod val="65000"/>
                    <a:lumOff val="35000"/>
                  </a:schemeClr>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600" kern="1200">
                <a:solidFill>
                  <a:schemeClr val="tx1">
                    <a:lumMod val="65000"/>
                    <a:lumOff val="35000"/>
                  </a:schemeClr>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dirty="0">
              <a:solidFill>
                <a:schemeClr val="bg1"/>
              </a:solidFill>
            </a:endParaRPr>
          </a:p>
        </p:txBody>
      </p:sp>
      <p:sp>
        <p:nvSpPr>
          <p:cNvPr id="39" name="TextBox 38">
            <a:extLst>
              <a:ext uri="{FF2B5EF4-FFF2-40B4-BE49-F238E27FC236}">
                <a16:creationId xmlns:a16="http://schemas.microsoft.com/office/drawing/2014/main" id="{5B91C9DC-79BA-25AE-E61D-676711F952E3}"/>
              </a:ext>
            </a:extLst>
          </p:cNvPr>
          <p:cNvSpPr txBox="1"/>
          <p:nvPr/>
        </p:nvSpPr>
        <p:spPr>
          <a:xfrm>
            <a:off x="3065993" y="3422654"/>
            <a:ext cx="5849407" cy="1569660"/>
          </a:xfrm>
          <a:prstGeom prst="rect">
            <a:avLst/>
          </a:prstGeom>
          <a:noFill/>
        </p:spPr>
        <p:txBody>
          <a:bodyPr wrap="square" rtlCol="0">
            <a:spAutoFit/>
          </a:bodyPr>
          <a:lstStyle/>
          <a:p>
            <a:r>
              <a:rPr lang="en-US" sz="3200" dirty="0">
                <a:solidFill>
                  <a:schemeClr val="bg1"/>
                </a:solidFill>
              </a:rPr>
              <a:t>Enter Statement of Your Choosing Here. See Tips on Slide 4.</a:t>
            </a:r>
          </a:p>
        </p:txBody>
      </p:sp>
      <p:sp>
        <p:nvSpPr>
          <p:cNvPr id="6" name="Rectangle 5">
            <a:extLst>
              <a:ext uri="{FF2B5EF4-FFF2-40B4-BE49-F238E27FC236}">
                <a16:creationId xmlns:a16="http://schemas.microsoft.com/office/drawing/2014/main" id="{B8E3D3C3-9734-943E-0872-5737D3281925}"/>
              </a:ext>
            </a:extLst>
          </p:cNvPr>
          <p:cNvSpPr/>
          <p:nvPr/>
        </p:nvSpPr>
        <p:spPr>
          <a:xfrm>
            <a:off x="9267223" y="5857845"/>
            <a:ext cx="2476987" cy="542955"/>
          </a:xfrm>
          <a:prstGeom prst="rect">
            <a:avLst/>
          </a:prstGeom>
          <a:solidFill>
            <a:srgbClr val="FFCC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FD07BE1-D1A5-C3FC-FFC8-4187C1B9C0B6}"/>
              </a:ext>
            </a:extLst>
          </p:cNvPr>
          <p:cNvSpPr txBox="1"/>
          <p:nvPr/>
        </p:nvSpPr>
        <p:spPr>
          <a:xfrm>
            <a:off x="9278109" y="5929267"/>
            <a:ext cx="2477824" cy="400110"/>
          </a:xfrm>
          <a:prstGeom prst="rect">
            <a:avLst/>
          </a:prstGeom>
          <a:noFill/>
        </p:spPr>
        <p:txBody>
          <a:bodyPr wrap="square" rtlCol="0">
            <a:spAutoFit/>
          </a:bodyPr>
          <a:lstStyle/>
          <a:p>
            <a:pPr algn="ctr"/>
            <a:r>
              <a:rPr lang="en-US" sz="2000" dirty="0">
                <a:solidFill>
                  <a:srgbClr val="242366"/>
                </a:solidFill>
              </a:rPr>
              <a:t>Enter Action Here</a:t>
            </a:r>
          </a:p>
        </p:txBody>
      </p:sp>
    </p:spTree>
    <p:extLst>
      <p:ext uri="{BB962C8B-B14F-4D97-AF65-F5344CB8AC3E}">
        <p14:creationId xmlns:p14="http://schemas.microsoft.com/office/powerpoint/2010/main" val="355626188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Custom 50">
      <a:dk1>
        <a:sysClr val="windowText" lastClr="000000"/>
      </a:dk1>
      <a:lt1>
        <a:sysClr val="window" lastClr="FFFFFF"/>
      </a:lt1>
      <a:dk2>
        <a:srgbClr val="0E2841"/>
      </a:dk2>
      <a:lt2>
        <a:srgbClr val="E8E8E8"/>
      </a:lt2>
      <a:accent1>
        <a:srgbClr val="156082"/>
      </a:accent1>
      <a:accent2>
        <a:srgbClr val="4E9B47"/>
      </a:accent2>
      <a:accent3>
        <a:srgbClr val="196B24"/>
      </a:accent3>
      <a:accent4>
        <a:srgbClr val="00AEEF"/>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27BB2FEA2962429A97C6F968DCE690" ma:contentTypeVersion="8" ma:contentTypeDescription="Create a new document." ma:contentTypeScope="" ma:versionID="4409f7f3baec63ec5db39063841ecb71">
  <xsd:schema xmlns:xsd="http://www.w3.org/2001/XMLSchema" xmlns:xs="http://www.w3.org/2001/XMLSchema" xmlns:p="http://schemas.microsoft.com/office/2006/metadata/properties" xmlns:ns3="f9152643-0ad7-474a-af29-2a221c280aec" targetNamespace="http://schemas.microsoft.com/office/2006/metadata/properties" ma:root="true" ma:fieldsID="2d67f1bf828c36d52c6bfb35fd01bdc3" ns3:_="">
    <xsd:import namespace="f9152643-0ad7-474a-af29-2a221c280ae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152643-0ad7-474a-af29-2a221c280a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9152643-0ad7-474a-af29-2a221c280ae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E227EF-BEDD-4C29-8503-49A4DE621E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152643-0ad7-474a-af29-2a221c280a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9350A3-C510-4674-8F17-D82214A7EFE5}">
  <ds:schemaRefs>
    <ds:schemaRef ds:uri="http://www.w3.org/XML/1998/namespace"/>
    <ds:schemaRef ds:uri="http://purl.org/dc/elements/1.1/"/>
    <ds:schemaRef ds:uri="f9152643-0ad7-474a-af29-2a221c280aec"/>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2690580E-EE04-4E77-80B4-81C61697B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6957</TotalTime>
  <Words>1459</Words>
  <Application>Microsoft Office PowerPoint</Application>
  <PresentationFormat>Widescreen</PresentationFormat>
  <Paragraphs>143</Paragraphs>
  <Slides>16</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Aptos</vt:lpstr>
      <vt:lpstr>Arial</vt:lpstr>
      <vt:lpstr>Calibri</vt:lpstr>
      <vt:lpstr>Calibri Light</vt:lpstr>
      <vt:lpstr>Custom Design</vt:lpstr>
      <vt:lpstr>1_Custom Design</vt:lpstr>
      <vt:lpstr>- Timeline for Promoting AVS 72: Abstracts Due May 18 - </vt:lpstr>
      <vt:lpstr>- Google Sheets Have Been Pre-Made for all Topics -</vt:lpstr>
      <vt:lpstr>- Google Sheets Have Been Pre-Made for all Topics -</vt:lpstr>
      <vt:lpstr>PowerPoint Presentation</vt:lpstr>
      <vt:lpstr>PowerPoint Presentation</vt:lpstr>
      <vt:lpstr>PowerPoint Presentation</vt:lpstr>
      <vt:lpstr>-AVS Social Media Platforms-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AVS Marketing and communications committee</dc:title>
  <dc:creator>Della</dc:creator>
  <cp:lastModifiedBy>Della Miller</cp:lastModifiedBy>
  <cp:revision>645</cp:revision>
  <dcterms:created xsi:type="dcterms:W3CDTF">2009-11-03T17:38:04Z</dcterms:created>
  <dcterms:modified xsi:type="dcterms:W3CDTF">2026-02-07T19:29:38Z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0x0101003E27BB2FEA2962429A97C6F968DCE690</vt:lpwstr>
  </property>
</Properties>
</file>